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5544800" cy="10058400"/>
  <p:notesSz cx="155448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5860" y="3118104"/>
            <a:ext cx="1321308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020B4E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31720" y="5632704"/>
            <a:ext cx="1088136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pPr marL="88900">
              <a:lnSpc>
                <a:spcPts val="168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020B4E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pPr marL="88900">
              <a:lnSpc>
                <a:spcPts val="168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020B4E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77240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05572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pPr marL="88900">
              <a:lnSpc>
                <a:spcPts val="168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020B4E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pPr marL="88900">
              <a:lnSpc>
                <a:spcPts val="168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pPr marL="88900">
              <a:lnSpc>
                <a:spcPts val="168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721839" y="9334500"/>
            <a:ext cx="365760" cy="266700"/>
          </a:xfrm>
          <a:custGeom>
            <a:avLst/>
            <a:gdLst/>
            <a:ahLst/>
            <a:cxnLst/>
            <a:rect l="l" t="t" r="r" b="b"/>
            <a:pathLst>
              <a:path w="365759" h="266700">
                <a:moveTo>
                  <a:pt x="365759" y="0"/>
                </a:moveTo>
                <a:lnTo>
                  <a:pt x="0" y="0"/>
                </a:lnTo>
                <a:lnTo>
                  <a:pt x="0" y="266700"/>
                </a:lnTo>
                <a:lnTo>
                  <a:pt x="365759" y="266700"/>
                </a:lnTo>
                <a:lnTo>
                  <a:pt x="365759" y="0"/>
                </a:lnTo>
                <a:close/>
              </a:path>
            </a:pathLst>
          </a:custGeom>
          <a:solidFill>
            <a:srgbClr val="0020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07539" y="863991"/>
            <a:ext cx="718947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020B4E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0300" y="1883700"/>
            <a:ext cx="8502015" cy="304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85232" y="9354312"/>
            <a:ext cx="4974336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77240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764610" y="9356873"/>
            <a:ext cx="293369" cy="234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pPr marL="88900">
              <a:lnSpc>
                <a:spcPts val="168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DEVELOPMENT@ALPHARESIDENTIAL.COM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89" y="8445"/>
            <a:ext cx="15537180" cy="10050145"/>
          </a:xfrm>
          <a:custGeom>
            <a:avLst/>
            <a:gdLst/>
            <a:ahLst/>
            <a:cxnLst/>
            <a:rect l="l" t="t" r="r" b="b"/>
            <a:pathLst>
              <a:path w="15537180" h="10050145">
                <a:moveTo>
                  <a:pt x="15536710" y="0"/>
                </a:moveTo>
                <a:lnTo>
                  <a:pt x="0" y="0"/>
                </a:lnTo>
                <a:lnTo>
                  <a:pt x="0" y="10049954"/>
                </a:lnTo>
                <a:lnTo>
                  <a:pt x="15536710" y="10049954"/>
                </a:lnTo>
                <a:lnTo>
                  <a:pt x="15536710" y="0"/>
                </a:lnTo>
                <a:close/>
              </a:path>
            </a:pathLst>
          </a:custGeom>
          <a:solidFill>
            <a:srgbClr val="020B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253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5" h="601979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99069" y="566551"/>
                </a:lnTo>
                <a:lnTo>
                  <a:pt x="142144" y="601922"/>
                </a:lnTo>
                <a:lnTo>
                  <a:pt x="163694" y="601922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0601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80" h="601979">
                <a:moveTo>
                  <a:pt x="118071" y="429501"/>
                </a:moveTo>
                <a:lnTo>
                  <a:pt x="71920" y="103403"/>
                </a:lnTo>
                <a:lnTo>
                  <a:pt x="70764" y="101968"/>
                </a:lnTo>
                <a:lnTo>
                  <a:pt x="69557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82" y="433184"/>
                </a:lnTo>
                <a:lnTo>
                  <a:pt x="118071" y="429501"/>
                </a:lnTo>
                <a:close/>
              </a:path>
              <a:path w="411480" h="601979">
                <a:moveTo>
                  <a:pt x="142557" y="601878"/>
                </a:moveTo>
                <a:lnTo>
                  <a:pt x="131343" y="524002"/>
                </a:lnTo>
                <a:lnTo>
                  <a:pt x="13843" y="524002"/>
                </a:lnTo>
                <a:lnTo>
                  <a:pt x="11049" y="526338"/>
                </a:lnTo>
                <a:lnTo>
                  <a:pt x="0" y="601878"/>
                </a:lnTo>
                <a:lnTo>
                  <a:pt x="142557" y="601878"/>
                </a:lnTo>
                <a:close/>
              </a:path>
              <a:path w="411480" h="601979">
                <a:moveTo>
                  <a:pt x="410870" y="318084"/>
                </a:moveTo>
                <a:lnTo>
                  <a:pt x="404926" y="264172"/>
                </a:lnTo>
                <a:lnTo>
                  <a:pt x="391096" y="213385"/>
                </a:lnTo>
                <a:lnTo>
                  <a:pt x="370293" y="166992"/>
                </a:lnTo>
                <a:lnTo>
                  <a:pt x="343395" y="125323"/>
                </a:lnTo>
                <a:lnTo>
                  <a:pt x="311289" y="88734"/>
                </a:lnTo>
                <a:lnTo>
                  <a:pt x="274891" y="57569"/>
                </a:lnTo>
                <a:lnTo>
                  <a:pt x="235064" y="32156"/>
                </a:lnTo>
                <a:lnTo>
                  <a:pt x="192722" y="12852"/>
                </a:lnTo>
                <a:lnTo>
                  <a:pt x="148742" y="0"/>
                </a:lnTo>
                <a:lnTo>
                  <a:pt x="246786" y="601878"/>
                </a:lnTo>
                <a:lnTo>
                  <a:pt x="267754" y="601878"/>
                </a:lnTo>
                <a:lnTo>
                  <a:pt x="293839" y="582599"/>
                </a:lnTo>
                <a:lnTo>
                  <a:pt x="328155" y="548576"/>
                </a:lnTo>
                <a:lnTo>
                  <a:pt x="357454" y="509714"/>
                </a:lnTo>
                <a:lnTo>
                  <a:pt x="381038" y="466623"/>
                </a:lnTo>
                <a:lnTo>
                  <a:pt x="398259" y="419912"/>
                </a:lnTo>
                <a:lnTo>
                  <a:pt x="408432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1669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5" h="601979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99069" y="566551"/>
                </a:lnTo>
                <a:lnTo>
                  <a:pt x="142144" y="601922"/>
                </a:lnTo>
                <a:lnTo>
                  <a:pt x="163681" y="601922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22019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80" h="601979">
                <a:moveTo>
                  <a:pt x="118059" y="429501"/>
                </a:moveTo>
                <a:lnTo>
                  <a:pt x="71907" y="103403"/>
                </a:lnTo>
                <a:lnTo>
                  <a:pt x="70751" y="101968"/>
                </a:lnTo>
                <a:lnTo>
                  <a:pt x="69545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82" y="433184"/>
                </a:lnTo>
                <a:lnTo>
                  <a:pt x="118059" y="429501"/>
                </a:lnTo>
                <a:close/>
              </a:path>
              <a:path w="411480" h="601979">
                <a:moveTo>
                  <a:pt x="142557" y="601878"/>
                </a:moveTo>
                <a:lnTo>
                  <a:pt x="131330" y="524002"/>
                </a:lnTo>
                <a:lnTo>
                  <a:pt x="13830" y="524002"/>
                </a:lnTo>
                <a:lnTo>
                  <a:pt x="11036" y="526338"/>
                </a:lnTo>
                <a:lnTo>
                  <a:pt x="0" y="601878"/>
                </a:lnTo>
                <a:lnTo>
                  <a:pt x="142557" y="601878"/>
                </a:lnTo>
                <a:close/>
              </a:path>
              <a:path w="411480" h="601979">
                <a:moveTo>
                  <a:pt x="410870" y="318084"/>
                </a:moveTo>
                <a:lnTo>
                  <a:pt x="404914" y="264172"/>
                </a:lnTo>
                <a:lnTo>
                  <a:pt x="391083" y="213385"/>
                </a:lnTo>
                <a:lnTo>
                  <a:pt x="370281" y="166992"/>
                </a:lnTo>
                <a:lnTo>
                  <a:pt x="343382" y="125323"/>
                </a:lnTo>
                <a:lnTo>
                  <a:pt x="311289" y="88734"/>
                </a:lnTo>
                <a:lnTo>
                  <a:pt x="274878" y="57569"/>
                </a:lnTo>
                <a:lnTo>
                  <a:pt x="235064" y="32156"/>
                </a:lnTo>
                <a:lnTo>
                  <a:pt x="192709" y="12852"/>
                </a:lnTo>
                <a:lnTo>
                  <a:pt x="148729" y="0"/>
                </a:lnTo>
                <a:lnTo>
                  <a:pt x="246773" y="601878"/>
                </a:lnTo>
                <a:lnTo>
                  <a:pt x="267741" y="601878"/>
                </a:lnTo>
                <a:lnTo>
                  <a:pt x="293827" y="582599"/>
                </a:lnTo>
                <a:lnTo>
                  <a:pt x="328142" y="548576"/>
                </a:lnTo>
                <a:lnTo>
                  <a:pt x="357441" y="509714"/>
                </a:lnTo>
                <a:lnTo>
                  <a:pt x="381038" y="466623"/>
                </a:lnTo>
                <a:lnTo>
                  <a:pt x="398246" y="419912"/>
                </a:lnTo>
                <a:lnTo>
                  <a:pt x="408419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93079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5" h="601979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7" y="414847"/>
                </a:lnTo>
                <a:lnTo>
                  <a:pt x="28221" y="464016"/>
                </a:lnTo>
                <a:lnTo>
                  <a:pt x="53873" y="510971"/>
                </a:lnTo>
                <a:lnTo>
                  <a:pt x="99067" y="566551"/>
                </a:lnTo>
                <a:lnTo>
                  <a:pt x="142144" y="601922"/>
                </a:lnTo>
                <a:lnTo>
                  <a:pt x="163681" y="601922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53424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80" h="601979">
                <a:moveTo>
                  <a:pt x="118071" y="429501"/>
                </a:moveTo>
                <a:lnTo>
                  <a:pt x="71920" y="103403"/>
                </a:lnTo>
                <a:lnTo>
                  <a:pt x="70777" y="101968"/>
                </a:lnTo>
                <a:lnTo>
                  <a:pt x="69557" y="103390"/>
                </a:lnTo>
                <a:lnTo>
                  <a:pt x="24371" y="429577"/>
                </a:lnTo>
                <a:lnTo>
                  <a:pt x="27508" y="433197"/>
                </a:lnTo>
                <a:lnTo>
                  <a:pt x="114795" y="433184"/>
                </a:lnTo>
                <a:lnTo>
                  <a:pt x="118071" y="429501"/>
                </a:lnTo>
                <a:close/>
              </a:path>
              <a:path w="411480" h="601979">
                <a:moveTo>
                  <a:pt x="142557" y="601878"/>
                </a:moveTo>
                <a:lnTo>
                  <a:pt x="131343" y="524002"/>
                </a:lnTo>
                <a:lnTo>
                  <a:pt x="13843" y="524002"/>
                </a:lnTo>
                <a:lnTo>
                  <a:pt x="11049" y="526338"/>
                </a:lnTo>
                <a:lnTo>
                  <a:pt x="0" y="601878"/>
                </a:lnTo>
                <a:lnTo>
                  <a:pt x="142557" y="601878"/>
                </a:lnTo>
                <a:close/>
              </a:path>
              <a:path w="411480" h="601979">
                <a:moveTo>
                  <a:pt x="410870" y="318084"/>
                </a:moveTo>
                <a:lnTo>
                  <a:pt x="404926" y="264172"/>
                </a:lnTo>
                <a:lnTo>
                  <a:pt x="391096" y="213385"/>
                </a:lnTo>
                <a:lnTo>
                  <a:pt x="370293" y="166992"/>
                </a:lnTo>
                <a:lnTo>
                  <a:pt x="343395" y="125323"/>
                </a:lnTo>
                <a:lnTo>
                  <a:pt x="311302" y="88734"/>
                </a:lnTo>
                <a:lnTo>
                  <a:pt x="274891" y="57569"/>
                </a:lnTo>
                <a:lnTo>
                  <a:pt x="235077" y="32156"/>
                </a:lnTo>
                <a:lnTo>
                  <a:pt x="192722" y="12852"/>
                </a:lnTo>
                <a:lnTo>
                  <a:pt x="148742" y="0"/>
                </a:lnTo>
                <a:lnTo>
                  <a:pt x="246786" y="601878"/>
                </a:lnTo>
                <a:lnTo>
                  <a:pt x="267754" y="601878"/>
                </a:lnTo>
                <a:lnTo>
                  <a:pt x="293839" y="582599"/>
                </a:lnTo>
                <a:lnTo>
                  <a:pt x="328155" y="548576"/>
                </a:lnTo>
                <a:lnTo>
                  <a:pt x="357454" y="509714"/>
                </a:lnTo>
                <a:lnTo>
                  <a:pt x="381038" y="466623"/>
                </a:lnTo>
                <a:lnTo>
                  <a:pt x="398259" y="419912"/>
                </a:lnTo>
                <a:lnTo>
                  <a:pt x="408432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24489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5" h="601979">
                <a:moveTo>
                  <a:pt x="261746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99077" y="566551"/>
                </a:lnTo>
                <a:lnTo>
                  <a:pt x="142155" y="601922"/>
                </a:lnTo>
                <a:lnTo>
                  <a:pt x="163694" y="601922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84842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79" h="601979">
                <a:moveTo>
                  <a:pt x="118059" y="429501"/>
                </a:moveTo>
                <a:lnTo>
                  <a:pt x="71907" y="103403"/>
                </a:lnTo>
                <a:lnTo>
                  <a:pt x="70764" y="101968"/>
                </a:lnTo>
                <a:lnTo>
                  <a:pt x="69557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82" y="433184"/>
                </a:lnTo>
                <a:lnTo>
                  <a:pt x="118059" y="429501"/>
                </a:lnTo>
                <a:close/>
              </a:path>
              <a:path w="411479" h="601979">
                <a:moveTo>
                  <a:pt x="142557" y="601878"/>
                </a:moveTo>
                <a:lnTo>
                  <a:pt x="131330" y="524002"/>
                </a:lnTo>
                <a:lnTo>
                  <a:pt x="13843" y="524002"/>
                </a:lnTo>
                <a:lnTo>
                  <a:pt x="11036" y="526338"/>
                </a:lnTo>
                <a:lnTo>
                  <a:pt x="0" y="601878"/>
                </a:lnTo>
                <a:lnTo>
                  <a:pt x="142557" y="601878"/>
                </a:lnTo>
                <a:close/>
              </a:path>
              <a:path w="411479" h="601979">
                <a:moveTo>
                  <a:pt x="410870" y="318084"/>
                </a:moveTo>
                <a:lnTo>
                  <a:pt x="404914" y="264172"/>
                </a:lnTo>
                <a:lnTo>
                  <a:pt x="391096" y="213385"/>
                </a:lnTo>
                <a:lnTo>
                  <a:pt x="370281" y="166992"/>
                </a:lnTo>
                <a:lnTo>
                  <a:pt x="343382" y="125323"/>
                </a:lnTo>
                <a:lnTo>
                  <a:pt x="311289" y="88734"/>
                </a:lnTo>
                <a:lnTo>
                  <a:pt x="274891" y="57569"/>
                </a:lnTo>
                <a:lnTo>
                  <a:pt x="235064" y="32156"/>
                </a:lnTo>
                <a:lnTo>
                  <a:pt x="192722" y="12852"/>
                </a:lnTo>
                <a:lnTo>
                  <a:pt x="148742" y="0"/>
                </a:lnTo>
                <a:lnTo>
                  <a:pt x="246786" y="601878"/>
                </a:lnTo>
                <a:lnTo>
                  <a:pt x="267754" y="601878"/>
                </a:lnTo>
                <a:lnTo>
                  <a:pt x="293839" y="582599"/>
                </a:lnTo>
                <a:lnTo>
                  <a:pt x="328155" y="548576"/>
                </a:lnTo>
                <a:lnTo>
                  <a:pt x="357454" y="509714"/>
                </a:lnTo>
                <a:lnTo>
                  <a:pt x="381038" y="466623"/>
                </a:lnTo>
                <a:lnTo>
                  <a:pt x="398259" y="419912"/>
                </a:lnTo>
                <a:lnTo>
                  <a:pt x="408419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55900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4" h="601979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99077" y="566551"/>
                </a:lnTo>
                <a:lnTo>
                  <a:pt x="142155" y="601922"/>
                </a:lnTo>
                <a:lnTo>
                  <a:pt x="163694" y="601922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16260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79" h="601979">
                <a:moveTo>
                  <a:pt x="118059" y="429501"/>
                </a:moveTo>
                <a:lnTo>
                  <a:pt x="71907" y="103403"/>
                </a:lnTo>
                <a:lnTo>
                  <a:pt x="70764" y="101968"/>
                </a:lnTo>
                <a:lnTo>
                  <a:pt x="69557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82" y="433184"/>
                </a:lnTo>
                <a:lnTo>
                  <a:pt x="118059" y="429501"/>
                </a:lnTo>
                <a:close/>
              </a:path>
              <a:path w="411479" h="601979">
                <a:moveTo>
                  <a:pt x="142544" y="601878"/>
                </a:moveTo>
                <a:lnTo>
                  <a:pt x="131330" y="524002"/>
                </a:lnTo>
                <a:lnTo>
                  <a:pt x="13843" y="524002"/>
                </a:lnTo>
                <a:lnTo>
                  <a:pt x="11036" y="526338"/>
                </a:lnTo>
                <a:lnTo>
                  <a:pt x="0" y="601878"/>
                </a:lnTo>
                <a:lnTo>
                  <a:pt x="142544" y="601878"/>
                </a:lnTo>
                <a:close/>
              </a:path>
              <a:path w="411479" h="601979">
                <a:moveTo>
                  <a:pt x="410857" y="318084"/>
                </a:moveTo>
                <a:lnTo>
                  <a:pt x="404914" y="264172"/>
                </a:lnTo>
                <a:lnTo>
                  <a:pt x="391083" y="213385"/>
                </a:lnTo>
                <a:lnTo>
                  <a:pt x="370281" y="166992"/>
                </a:lnTo>
                <a:lnTo>
                  <a:pt x="343382" y="125323"/>
                </a:lnTo>
                <a:lnTo>
                  <a:pt x="311289" y="88734"/>
                </a:lnTo>
                <a:lnTo>
                  <a:pt x="274878" y="57569"/>
                </a:lnTo>
                <a:lnTo>
                  <a:pt x="235064" y="32156"/>
                </a:lnTo>
                <a:lnTo>
                  <a:pt x="192722" y="12852"/>
                </a:lnTo>
                <a:lnTo>
                  <a:pt x="148742" y="0"/>
                </a:lnTo>
                <a:lnTo>
                  <a:pt x="246773" y="601878"/>
                </a:lnTo>
                <a:lnTo>
                  <a:pt x="267741" y="601878"/>
                </a:lnTo>
                <a:lnTo>
                  <a:pt x="293839" y="582599"/>
                </a:lnTo>
                <a:lnTo>
                  <a:pt x="328155" y="548576"/>
                </a:lnTo>
                <a:lnTo>
                  <a:pt x="357441" y="509714"/>
                </a:lnTo>
                <a:lnTo>
                  <a:pt x="381038" y="466623"/>
                </a:lnTo>
                <a:lnTo>
                  <a:pt x="398246" y="419912"/>
                </a:lnTo>
                <a:lnTo>
                  <a:pt x="408419" y="370205"/>
                </a:lnTo>
                <a:lnTo>
                  <a:pt x="410857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7313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4" h="601979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99077" y="566551"/>
                </a:lnTo>
                <a:lnTo>
                  <a:pt x="142155" y="601922"/>
                </a:lnTo>
                <a:lnTo>
                  <a:pt x="163694" y="601922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7665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79" h="601979">
                <a:moveTo>
                  <a:pt x="118059" y="429501"/>
                </a:moveTo>
                <a:lnTo>
                  <a:pt x="71907" y="103403"/>
                </a:lnTo>
                <a:lnTo>
                  <a:pt x="70764" y="101968"/>
                </a:lnTo>
                <a:lnTo>
                  <a:pt x="69557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82" y="433184"/>
                </a:lnTo>
                <a:lnTo>
                  <a:pt x="118059" y="429501"/>
                </a:lnTo>
                <a:close/>
              </a:path>
              <a:path w="411479" h="601979">
                <a:moveTo>
                  <a:pt x="142557" y="601878"/>
                </a:moveTo>
                <a:lnTo>
                  <a:pt x="131343" y="524002"/>
                </a:lnTo>
                <a:lnTo>
                  <a:pt x="13843" y="524002"/>
                </a:lnTo>
                <a:lnTo>
                  <a:pt x="11049" y="526338"/>
                </a:lnTo>
                <a:lnTo>
                  <a:pt x="0" y="601878"/>
                </a:lnTo>
                <a:lnTo>
                  <a:pt x="142557" y="601878"/>
                </a:lnTo>
                <a:close/>
              </a:path>
              <a:path w="411479" h="601979">
                <a:moveTo>
                  <a:pt x="410870" y="318084"/>
                </a:moveTo>
                <a:lnTo>
                  <a:pt x="404914" y="264172"/>
                </a:lnTo>
                <a:lnTo>
                  <a:pt x="391096" y="213385"/>
                </a:lnTo>
                <a:lnTo>
                  <a:pt x="370293" y="166992"/>
                </a:lnTo>
                <a:lnTo>
                  <a:pt x="343395" y="125323"/>
                </a:lnTo>
                <a:lnTo>
                  <a:pt x="311302" y="88734"/>
                </a:lnTo>
                <a:lnTo>
                  <a:pt x="274891" y="57569"/>
                </a:lnTo>
                <a:lnTo>
                  <a:pt x="235077" y="32156"/>
                </a:lnTo>
                <a:lnTo>
                  <a:pt x="192722" y="12852"/>
                </a:lnTo>
                <a:lnTo>
                  <a:pt x="148742" y="0"/>
                </a:lnTo>
                <a:lnTo>
                  <a:pt x="246786" y="601878"/>
                </a:lnTo>
                <a:lnTo>
                  <a:pt x="267754" y="601878"/>
                </a:lnTo>
                <a:lnTo>
                  <a:pt x="293839" y="582599"/>
                </a:lnTo>
                <a:lnTo>
                  <a:pt x="328155" y="548576"/>
                </a:lnTo>
                <a:lnTo>
                  <a:pt x="357454" y="509714"/>
                </a:lnTo>
                <a:lnTo>
                  <a:pt x="381038" y="466623"/>
                </a:lnTo>
                <a:lnTo>
                  <a:pt x="398259" y="419912"/>
                </a:lnTo>
                <a:lnTo>
                  <a:pt x="408419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18724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4" h="601979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99082" y="566551"/>
                </a:lnTo>
                <a:lnTo>
                  <a:pt x="142157" y="601922"/>
                </a:lnTo>
                <a:lnTo>
                  <a:pt x="163694" y="601922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79084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79" h="601979">
                <a:moveTo>
                  <a:pt x="118071" y="429501"/>
                </a:moveTo>
                <a:lnTo>
                  <a:pt x="71920" y="103403"/>
                </a:lnTo>
                <a:lnTo>
                  <a:pt x="70764" y="101968"/>
                </a:lnTo>
                <a:lnTo>
                  <a:pt x="69557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82" y="433184"/>
                </a:lnTo>
                <a:lnTo>
                  <a:pt x="118071" y="429501"/>
                </a:lnTo>
                <a:close/>
              </a:path>
              <a:path w="411479" h="601979">
                <a:moveTo>
                  <a:pt x="142557" y="601878"/>
                </a:moveTo>
                <a:lnTo>
                  <a:pt x="131343" y="524002"/>
                </a:lnTo>
                <a:lnTo>
                  <a:pt x="13843" y="524002"/>
                </a:lnTo>
                <a:lnTo>
                  <a:pt x="11049" y="526338"/>
                </a:lnTo>
                <a:lnTo>
                  <a:pt x="0" y="601878"/>
                </a:lnTo>
                <a:lnTo>
                  <a:pt x="142557" y="601878"/>
                </a:lnTo>
                <a:close/>
              </a:path>
              <a:path w="411479" h="601979">
                <a:moveTo>
                  <a:pt x="410870" y="318084"/>
                </a:moveTo>
                <a:lnTo>
                  <a:pt x="404926" y="264172"/>
                </a:lnTo>
                <a:lnTo>
                  <a:pt x="391096" y="213385"/>
                </a:lnTo>
                <a:lnTo>
                  <a:pt x="370293" y="166992"/>
                </a:lnTo>
                <a:lnTo>
                  <a:pt x="343395" y="125323"/>
                </a:lnTo>
                <a:lnTo>
                  <a:pt x="311289" y="88734"/>
                </a:lnTo>
                <a:lnTo>
                  <a:pt x="274891" y="57569"/>
                </a:lnTo>
                <a:lnTo>
                  <a:pt x="235064" y="32156"/>
                </a:lnTo>
                <a:lnTo>
                  <a:pt x="192722" y="12852"/>
                </a:lnTo>
                <a:lnTo>
                  <a:pt x="148742" y="0"/>
                </a:lnTo>
                <a:lnTo>
                  <a:pt x="246773" y="601878"/>
                </a:lnTo>
                <a:lnTo>
                  <a:pt x="267754" y="601878"/>
                </a:lnTo>
                <a:lnTo>
                  <a:pt x="293839" y="582599"/>
                </a:lnTo>
                <a:lnTo>
                  <a:pt x="328155" y="548576"/>
                </a:lnTo>
                <a:lnTo>
                  <a:pt x="357454" y="509714"/>
                </a:lnTo>
                <a:lnTo>
                  <a:pt x="381038" y="466623"/>
                </a:lnTo>
                <a:lnTo>
                  <a:pt x="398259" y="419912"/>
                </a:lnTo>
                <a:lnTo>
                  <a:pt x="408432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50149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4" h="601979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99064" y="566551"/>
                </a:lnTo>
                <a:lnTo>
                  <a:pt x="142142" y="601922"/>
                </a:lnTo>
                <a:lnTo>
                  <a:pt x="163694" y="601922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10502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79" h="601979">
                <a:moveTo>
                  <a:pt x="118059" y="429501"/>
                </a:moveTo>
                <a:lnTo>
                  <a:pt x="71907" y="103403"/>
                </a:lnTo>
                <a:lnTo>
                  <a:pt x="70751" y="101968"/>
                </a:lnTo>
                <a:lnTo>
                  <a:pt x="69557" y="103390"/>
                </a:lnTo>
                <a:lnTo>
                  <a:pt x="24345" y="429577"/>
                </a:lnTo>
                <a:lnTo>
                  <a:pt x="27482" y="433197"/>
                </a:lnTo>
                <a:lnTo>
                  <a:pt x="114782" y="433184"/>
                </a:lnTo>
                <a:lnTo>
                  <a:pt x="118059" y="429501"/>
                </a:lnTo>
                <a:close/>
              </a:path>
              <a:path w="411479" h="601979">
                <a:moveTo>
                  <a:pt x="142557" y="601878"/>
                </a:moveTo>
                <a:lnTo>
                  <a:pt x="131330" y="524002"/>
                </a:lnTo>
                <a:lnTo>
                  <a:pt x="13830" y="524002"/>
                </a:lnTo>
                <a:lnTo>
                  <a:pt x="11036" y="526338"/>
                </a:lnTo>
                <a:lnTo>
                  <a:pt x="0" y="601878"/>
                </a:lnTo>
                <a:lnTo>
                  <a:pt x="142557" y="601878"/>
                </a:lnTo>
                <a:close/>
              </a:path>
              <a:path w="411479" h="601979">
                <a:moveTo>
                  <a:pt x="410870" y="318084"/>
                </a:moveTo>
                <a:lnTo>
                  <a:pt x="404914" y="264172"/>
                </a:lnTo>
                <a:lnTo>
                  <a:pt x="391083" y="213385"/>
                </a:lnTo>
                <a:lnTo>
                  <a:pt x="370281" y="166992"/>
                </a:lnTo>
                <a:lnTo>
                  <a:pt x="343382" y="125323"/>
                </a:lnTo>
                <a:lnTo>
                  <a:pt x="311289" y="88734"/>
                </a:lnTo>
                <a:lnTo>
                  <a:pt x="274878" y="57569"/>
                </a:lnTo>
                <a:lnTo>
                  <a:pt x="235064" y="32156"/>
                </a:lnTo>
                <a:lnTo>
                  <a:pt x="192709" y="12852"/>
                </a:lnTo>
                <a:lnTo>
                  <a:pt x="148729" y="0"/>
                </a:lnTo>
                <a:lnTo>
                  <a:pt x="246773" y="601878"/>
                </a:lnTo>
                <a:lnTo>
                  <a:pt x="267741" y="601878"/>
                </a:lnTo>
                <a:lnTo>
                  <a:pt x="293827" y="582599"/>
                </a:lnTo>
                <a:lnTo>
                  <a:pt x="328155" y="548576"/>
                </a:lnTo>
                <a:lnTo>
                  <a:pt x="357441" y="509714"/>
                </a:lnTo>
                <a:lnTo>
                  <a:pt x="381038" y="466623"/>
                </a:lnTo>
                <a:lnTo>
                  <a:pt x="398246" y="419912"/>
                </a:lnTo>
                <a:lnTo>
                  <a:pt x="408419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81563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4" h="601979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99064" y="566551"/>
                </a:lnTo>
                <a:lnTo>
                  <a:pt x="142142" y="601922"/>
                </a:lnTo>
                <a:lnTo>
                  <a:pt x="163681" y="601922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41919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79" h="601979">
                <a:moveTo>
                  <a:pt x="118059" y="429501"/>
                </a:moveTo>
                <a:lnTo>
                  <a:pt x="71907" y="103403"/>
                </a:lnTo>
                <a:lnTo>
                  <a:pt x="70751" y="101968"/>
                </a:lnTo>
                <a:lnTo>
                  <a:pt x="69545" y="103390"/>
                </a:lnTo>
                <a:lnTo>
                  <a:pt x="24345" y="429577"/>
                </a:lnTo>
                <a:lnTo>
                  <a:pt x="27495" y="433197"/>
                </a:lnTo>
                <a:lnTo>
                  <a:pt x="114782" y="433184"/>
                </a:lnTo>
                <a:lnTo>
                  <a:pt x="118059" y="429501"/>
                </a:lnTo>
                <a:close/>
              </a:path>
              <a:path w="411479" h="601979">
                <a:moveTo>
                  <a:pt x="142544" y="601878"/>
                </a:moveTo>
                <a:lnTo>
                  <a:pt x="131330" y="524002"/>
                </a:lnTo>
                <a:lnTo>
                  <a:pt x="13830" y="524002"/>
                </a:lnTo>
                <a:lnTo>
                  <a:pt x="11036" y="526338"/>
                </a:lnTo>
                <a:lnTo>
                  <a:pt x="0" y="601878"/>
                </a:lnTo>
                <a:lnTo>
                  <a:pt x="142544" y="601878"/>
                </a:lnTo>
                <a:close/>
              </a:path>
              <a:path w="411479" h="601979">
                <a:moveTo>
                  <a:pt x="410857" y="318084"/>
                </a:moveTo>
                <a:lnTo>
                  <a:pt x="404914" y="264172"/>
                </a:lnTo>
                <a:lnTo>
                  <a:pt x="391083" y="213385"/>
                </a:lnTo>
                <a:lnTo>
                  <a:pt x="370281" y="166992"/>
                </a:lnTo>
                <a:lnTo>
                  <a:pt x="343382" y="125323"/>
                </a:lnTo>
                <a:lnTo>
                  <a:pt x="311277" y="88734"/>
                </a:lnTo>
                <a:lnTo>
                  <a:pt x="274878" y="57569"/>
                </a:lnTo>
                <a:lnTo>
                  <a:pt x="235051" y="32156"/>
                </a:lnTo>
                <a:lnTo>
                  <a:pt x="192709" y="12852"/>
                </a:lnTo>
                <a:lnTo>
                  <a:pt x="148729" y="0"/>
                </a:lnTo>
                <a:lnTo>
                  <a:pt x="246773" y="601878"/>
                </a:lnTo>
                <a:lnTo>
                  <a:pt x="267741" y="601878"/>
                </a:lnTo>
                <a:lnTo>
                  <a:pt x="293827" y="582599"/>
                </a:lnTo>
                <a:lnTo>
                  <a:pt x="328142" y="548576"/>
                </a:lnTo>
                <a:lnTo>
                  <a:pt x="357441" y="509714"/>
                </a:lnTo>
                <a:lnTo>
                  <a:pt x="381025" y="466623"/>
                </a:lnTo>
                <a:lnTo>
                  <a:pt x="398246" y="419912"/>
                </a:lnTo>
                <a:lnTo>
                  <a:pt x="408419" y="370205"/>
                </a:lnTo>
                <a:lnTo>
                  <a:pt x="410857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12972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4" h="601979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99069" y="566551"/>
                </a:lnTo>
                <a:lnTo>
                  <a:pt x="142144" y="601922"/>
                </a:lnTo>
                <a:lnTo>
                  <a:pt x="163694" y="601922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73325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79" h="601979">
                <a:moveTo>
                  <a:pt x="118059" y="429501"/>
                </a:moveTo>
                <a:lnTo>
                  <a:pt x="71920" y="103403"/>
                </a:lnTo>
                <a:lnTo>
                  <a:pt x="70764" y="101968"/>
                </a:lnTo>
                <a:lnTo>
                  <a:pt x="69557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82" y="433184"/>
                </a:lnTo>
                <a:lnTo>
                  <a:pt x="118059" y="429501"/>
                </a:lnTo>
                <a:close/>
              </a:path>
              <a:path w="411479" h="601979">
                <a:moveTo>
                  <a:pt x="142557" y="601878"/>
                </a:moveTo>
                <a:lnTo>
                  <a:pt x="131330" y="524002"/>
                </a:lnTo>
                <a:lnTo>
                  <a:pt x="13843" y="524002"/>
                </a:lnTo>
                <a:lnTo>
                  <a:pt x="11036" y="526338"/>
                </a:lnTo>
                <a:lnTo>
                  <a:pt x="0" y="601878"/>
                </a:lnTo>
                <a:lnTo>
                  <a:pt x="142557" y="601878"/>
                </a:lnTo>
                <a:close/>
              </a:path>
              <a:path w="411479" h="601979">
                <a:moveTo>
                  <a:pt x="410870" y="318084"/>
                </a:moveTo>
                <a:lnTo>
                  <a:pt x="404926" y="264172"/>
                </a:lnTo>
                <a:lnTo>
                  <a:pt x="391096" y="213385"/>
                </a:lnTo>
                <a:lnTo>
                  <a:pt x="370281" y="166992"/>
                </a:lnTo>
                <a:lnTo>
                  <a:pt x="343382" y="125323"/>
                </a:lnTo>
                <a:lnTo>
                  <a:pt x="311289" y="88734"/>
                </a:lnTo>
                <a:lnTo>
                  <a:pt x="274878" y="57569"/>
                </a:lnTo>
                <a:lnTo>
                  <a:pt x="235064" y="32156"/>
                </a:lnTo>
                <a:lnTo>
                  <a:pt x="192722" y="12852"/>
                </a:lnTo>
                <a:lnTo>
                  <a:pt x="148742" y="0"/>
                </a:lnTo>
                <a:lnTo>
                  <a:pt x="246773" y="601878"/>
                </a:lnTo>
                <a:lnTo>
                  <a:pt x="267741" y="601878"/>
                </a:lnTo>
                <a:lnTo>
                  <a:pt x="293839" y="582599"/>
                </a:lnTo>
                <a:lnTo>
                  <a:pt x="328155" y="548576"/>
                </a:lnTo>
                <a:lnTo>
                  <a:pt x="357441" y="509714"/>
                </a:lnTo>
                <a:lnTo>
                  <a:pt x="381038" y="466623"/>
                </a:lnTo>
                <a:lnTo>
                  <a:pt x="398259" y="419912"/>
                </a:lnTo>
                <a:lnTo>
                  <a:pt x="408419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444381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4" h="601979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99075" y="566551"/>
                </a:lnTo>
                <a:lnTo>
                  <a:pt x="142155" y="601922"/>
                </a:lnTo>
                <a:lnTo>
                  <a:pt x="163694" y="601922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704743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79" h="601979">
                <a:moveTo>
                  <a:pt x="118059" y="429501"/>
                </a:moveTo>
                <a:lnTo>
                  <a:pt x="71920" y="103403"/>
                </a:lnTo>
                <a:lnTo>
                  <a:pt x="70764" y="101968"/>
                </a:lnTo>
                <a:lnTo>
                  <a:pt x="69557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82" y="433184"/>
                </a:lnTo>
                <a:lnTo>
                  <a:pt x="118059" y="429501"/>
                </a:lnTo>
                <a:close/>
              </a:path>
              <a:path w="411479" h="601979">
                <a:moveTo>
                  <a:pt x="142544" y="601878"/>
                </a:moveTo>
                <a:lnTo>
                  <a:pt x="131330" y="524002"/>
                </a:lnTo>
                <a:lnTo>
                  <a:pt x="13843" y="524002"/>
                </a:lnTo>
                <a:lnTo>
                  <a:pt x="11036" y="526338"/>
                </a:lnTo>
                <a:lnTo>
                  <a:pt x="0" y="601878"/>
                </a:lnTo>
                <a:lnTo>
                  <a:pt x="142544" y="601878"/>
                </a:lnTo>
                <a:close/>
              </a:path>
              <a:path w="411479" h="601979">
                <a:moveTo>
                  <a:pt x="410857" y="318084"/>
                </a:moveTo>
                <a:lnTo>
                  <a:pt x="404914" y="264172"/>
                </a:lnTo>
                <a:lnTo>
                  <a:pt x="391083" y="213385"/>
                </a:lnTo>
                <a:lnTo>
                  <a:pt x="370281" y="166992"/>
                </a:lnTo>
                <a:lnTo>
                  <a:pt x="343382" y="125323"/>
                </a:lnTo>
                <a:lnTo>
                  <a:pt x="311289" y="88734"/>
                </a:lnTo>
                <a:lnTo>
                  <a:pt x="274878" y="57569"/>
                </a:lnTo>
                <a:lnTo>
                  <a:pt x="235064" y="32156"/>
                </a:lnTo>
                <a:lnTo>
                  <a:pt x="192709" y="12852"/>
                </a:lnTo>
                <a:lnTo>
                  <a:pt x="148729" y="0"/>
                </a:lnTo>
                <a:lnTo>
                  <a:pt x="246786" y="601878"/>
                </a:lnTo>
                <a:lnTo>
                  <a:pt x="267754" y="601878"/>
                </a:lnTo>
                <a:lnTo>
                  <a:pt x="293839" y="582599"/>
                </a:lnTo>
                <a:lnTo>
                  <a:pt x="328155" y="548576"/>
                </a:lnTo>
                <a:lnTo>
                  <a:pt x="357441" y="509714"/>
                </a:lnTo>
                <a:lnTo>
                  <a:pt x="381038" y="466623"/>
                </a:lnTo>
                <a:lnTo>
                  <a:pt x="398246" y="419912"/>
                </a:lnTo>
                <a:lnTo>
                  <a:pt x="408419" y="370205"/>
                </a:lnTo>
                <a:lnTo>
                  <a:pt x="410857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375794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4" h="601979">
                <a:moveTo>
                  <a:pt x="261747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99077" y="566551"/>
                </a:lnTo>
                <a:lnTo>
                  <a:pt x="142155" y="601922"/>
                </a:lnTo>
                <a:lnTo>
                  <a:pt x="163706" y="601922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636149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79" h="601979">
                <a:moveTo>
                  <a:pt x="118059" y="429501"/>
                </a:moveTo>
                <a:lnTo>
                  <a:pt x="71920" y="103403"/>
                </a:lnTo>
                <a:lnTo>
                  <a:pt x="70764" y="101968"/>
                </a:lnTo>
                <a:lnTo>
                  <a:pt x="69570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95" y="433184"/>
                </a:lnTo>
                <a:lnTo>
                  <a:pt x="118059" y="429501"/>
                </a:lnTo>
                <a:close/>
              </a:path>
              <a:path w="411479" h="601979">
                <a:moveTo>
                  <a:pt x="142557" y="601878"/>
                </a:moveTo>
                <a:lnTo>
                  <a:pt x="131343" y="524002"/>
                </a:lnTo>
                <a:lnTo>
                  <a:pt x="13855" y="524002"/>
                </a:lnTo>
                <a:lnTo>
                  <a:pt x="11049" y="526338"/>
                </a:lnTo>
                <a:lnTo>
                  <a:pt x="0" y="601878"/>
                </a:lnTo>
                <a:lnTo>
                  <a:pt x="142557" y="601878"/>
                </a:lnTo>
                <a:close/>
              </a:path>
              <a:path w="411479" h="601979">
                <a:moveTo>
                  <a:pt x="410870" y="318084"/>
                </a:moveTo>
                <a:lnTo>
                  <a:pt x="404926" y="264172"/>
                </a:lnTo>
                <a:lnTo>
                  <a:pt x="391096" y="213385"/>
                </a:lnTo>
                <a:lnTo>
                  <a:pt x="370281" y="166992"/>
                </a:lnTo>
                <a:lnTo>
                  <a:pt x="343395" y="125323"/>
                </a:lnTo>
                <a:lnTo>
                  <a:pt x="311302" y="88734"/>
                </a:lnTo>
                <a:lnTo>
                  <a:pt x="274891" y="57569"/>
                </a:lnTo>
                <a:lnTo>
                  <a:pt x="235077" y="32156"/>
                </a:lnTo>
                <a:lnTo>
                  <a:pt x="192735" y="12852"/>
                </a:lnTo>
                <a:lnTo>
                  <a:pt x="148755" y="0"/>
                </a:lnTo>
                <a:lnTo>
                  <a:pt x="246786" y="601878"/>
                </a:lnTo>
                <a:lnTo>
                  <a:pt x="267754" y="601878"/>
                </a:lnTo>
                <a:lnTo>
                  <a:pt x="293839" y="582599"/>
                </a:lnTo>
                <a:lnTo>
                  <a:pt x="328155" y="548576"/>
                </a:lnTo>
                <a:lnTo>
                  <a:pt x="357454" y="509714"/>
                </a:lnTo>
                <a:lnTo>
                  <a:pt x="381038" y="466623"/>
                </a:lnTo>
                <a:lnTo>
                  <a:pt x="398259" y="419912"/>
                </a:lnTo>
                <a:lnTo>
                  <a:pt x="408419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07209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4" h="601979">
                <a:moveTo>
                  <a:pt x="261747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99077" y="566551"/>
                </a:lnTo>
                <a:lnTo>
                  <a:pt x="142155" y="601922"/>
                </a:lnTo>
                <a:lnTo>
                  <a:pt x="163694" y="601922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67554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79" h="601979">
                <a:moveTo>
                  <a:pt x="118071" y="429501"/>
                </a:moveTo>
                <a:lnTo>
                  <a:pt x="71932" y="103403"/>
                </a:lnTo>
                <a:lnTo>
                  <a:pt x="70777" y="101968"/>
                </a:lnTo>
                <a:lnTo>
                  <a:pt x="69570" y="103390"/>
                </a:lnTo>
                <a:lnTo>
                  <a:pt x="24371" y="429577"/>
                </a:lnTo>
                <a:lnTo>
                  <a:pt x="27508" y="433197"/>
                </a:lnTo>
                <a:lnTo>
                  <a:pt x="114808" y="433184"/>
                </a:lnTo>
                <a:lnTo>
                  <a:pt x="118071" y="429501"/>
                </a:lnTo>
                <a:close/>
              </a:path>
              <a:path w="411479" h="601979">
                <a:moveTo>
                  <a:pt x="142570" y="601878"/>
                </a:moveTo>
                <a:lnTo>
                  <a:pt x="131343" y="524002"/>
                </a:lnTo>
                <a:lnTo>
                  <a:pt x="13855" y="524002"/>
                </a:lnTo>
                <a:lnTo>
                  <a:pt x="11049" y="526338"/>
                </a:lnTo>
                <a:lnTo>
                  <a:pt x="0" y="601878"/>
                </a:lnTo>
                <a:lnTo>
                  <a:pt x="142570" y="601878"/>
                </a:lnTo>
                <a:close/>
              </a:path>
              <a:path w="411479" h="601979">
                <a:moveTo>
                  <a:pt x="410870" y="318084"/>
                </a:moveTo>
                <a:lnTo>
                  <a:pt x="404926" y="264172"/>
                </a:lnTo>
                <a:lnTo>
                  <a:pt x="391096" y="213385"/>
                </a:lnTo>
                <a:lnTo>
                  <a:pt x="370293" y="166992"/>
                </a:lnTo>
                <a:lnTo>
                  <a:pt x="343395" y="125323"/>
                </a:lnTo>
                <a:lnTo>
                  <a:pt x="311302" y="88734"/>
                </a:lnTo>
                <a:lnTo>
                  <a:pt x="274891" y="57569"/>
                </a:lnTo>
                <a:lnTo>
                  <a:pt x="235077" y="32156"/>
                </a:lnTo>
                <a:lnTo>
                  <a:pt x="192735" y="12852"/>
                </a:lnTo>
                <a:lnTo>
                  <a:pt x="148755" y="0"/>
                </a:lnTo>
                <a:lnTo>
                  <a:pt x="246799" y="601878"/>
                </a:lnTo>
                <a:lnTo>
                  <a:pt x="267766" y="601878"/>
                </a:lnTo>
                <a:lnTo>
                  <a:pt x="293852" y="582599"/>
                </a:lnTo>
                <a:lnTo>
                  <a:pt x="328168" y="548576"/>
                </a:lnTo>
                <a:lnTo>
                  <a:pt x="357454" y="509714"/>
                </a:lnTo>
                <a:lnTo>
                  <a:pt x="381050" y="466623"/>
                </a:lnTo>
                <a:lnTo>
                  <a:pt x="398259" y="419912"/>
                </a:lnTo>
                <a:lnTo>
                  <a:pt x="408432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38616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4" h="601979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6" y="363508"/>
                </a:lnTo>
                <a:lnTo>
                  <a:pt x="10704" y="414847"/>
                </a:lnTo>
                <a:lnTo>
                  <a:pt x="28244" y="464016"/>
                </a:lnTo>
                <a:lnTo>
                  <a:pt x="53898" y="510971"/>
                </a:lnTo>
                <a:lnTo>
                  <a:pt x="99088" y="566551"/>
                </a:lnTo>
                <a:lnTo>
                  <a:pt x="142167" y="601922"/>
                </a:lnTo>
                <a:lnTo>
                  <a:pt x="163706" y="601922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498971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79" h="601979">
                <a:moveTo>
                  <a:pt x="118084" y="429501"/>
                </a:moveTo>
                <a:lnTo>
                  <a:pt x="71932" y="103403"/>
                </a:lnTo>
                <a:lnTo>
                  <a:pt x="70777" y="101968"/>
                </a:lnTo>
                <a:lnTo>
                  <a:pt x="69570" y="103390"/>
                </a:lnTo>
                <a:lnTo>
                  <a:pt x="24371" y="429577"/>
                </a:lnTo>
                <a:lnTo>
                  <a:pt x="27508" y="433197"/>
                </a:lnTo>
                <a:lnTo>
                  <a:pt x="114795" y="433184"/>
                </a:lnTo>
                <a:lnTo>
                  <a:pt x="118084" y="429501"/>
                </a:lnTo>
                <a:close/>
              </a:path>
              <a:path w="411479" h="601979">
                <a:moveTo>
                  <a:pt x="142570" y="601878"/>
                </a:moveTo>
                <a:lnTo>
                  <a:pt x="131343" y="524002"/>
                </a:lnTo>
                <a:lnTo>
                  <a:pt x="13843" y="524002"/>
                </a:lnTo>
                <a:lnTo>
                  <a:pt x="11049" y="526338"/>
                </a:lnTo>
                <a:lnTo>
                  <a:pt x="0" y="601878"/>
                </a:lnTo>
                <a:lnTo>
                  <a:pt x="142570" y="601878"/>
                </a:lnTo>
                <a:close/>
              </a:path>
              <a:path w="411479" h="601979">
                <a:moveTo>
                  <a:pt x="410870" y="318084"/>
                </a:moveTo>
                <a:lnTo>
                  <a:pt x="404914" y="264172"/>
                </a:lnTo>
                <a:lnTo>
                  <a:pt x="391096" y="213385"/>
                </a:lnTo>
                <a:lnTo>
                  <a:pt x="370293" y="166992"/>
                </a:lnTo>
                <a:lnTo>
                  <a:pt x="343395" y="125323"/>
                </a:lnTo>
                <a:lnTo>
                  <a:pt x="311302" y="88734"/>
                </a:lnTo>
                <a:lnTo>
                  <a:pt x="274891" y="57569"/>
                </a:lnTo>
                <a:lnTo>
                  <a:pt x="235077" y="32156"/>
                </a:lnTo>
                <a:lnTo>
                  <a:pt x="192722" y="12852"/>
                </a:lnTo>
                <a:lnTo>
                  <a:pt x="148742" y="0"/>
                </a:lnTo>
                <a:lnTo>
                  <a:pt x="246786" y="601878"/>
                </a:lnTo>
                <a:lnTo>
                  <a:pt x="267754" y="601878"/>
                </a:lnTo>
                <a:lnTo>
                  <a:pt x="293839" y="582599"/>
                </a:lnTo>
                <a:lnTo>
                  <a:pt x="328168" y="548576"/>
                </a:lnTo>
                <a:lnTo>
                  <a:pt x="357454" y="509714"/>
                </a:lnTo>
                <a:lnTo>
                  <a:pt x="381038" y="466623"/>
                </a:lnTo>
                <a:lnTo>
                  <a:pt x="398259" y="419912"/>
                </a:lnTo>
                <a:lnTo>
                  <a:pt x="408419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170033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5" h="601979">
                <a:moveTo>
                  <a:pt x="261746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5" y="363508"/>
                </a:lnTo>
                <a:lnTo>
                  <a:pt x="10699" y="414847"/>
                </a:lnTo>
                <a:lnTo>
                  <a:pt x="28239" y="464016"/>
                </a:lnTo>
                <a:lnTo>
                  <a:pt x="53898" y="510971"/>
                </a:lnTo>
                <a:lnTo>
                  <a:pt x="99077" y="566551"/>
                </a:lnTo>
                <a:lnTo>
                  <a:pt x="142155" y="601922"/>
                </a:lnTo>
                <a:lnTo>
                  <a:pt x="163694" y="601922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430391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80" h="601979">
                <a:moveTo>
                  <a:pt x="118071" y="429501"/>
                </a:moveTo>
                <a:lnTo>
                  <a:pt x="71920" y="103403"/>
                </a:lnTo>
                <a:lnTo>
                  <a:pt x="70764" y="101968"/>
                </a:lnTo>
                <a:lnTo>
                  <a:pt x="69557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95" y="433184"/>
                </a:lnTo>
                <a:lnTo>
                  <a:pt x="118071" y="429501"/>
                </a:lnTo>
                <a:close/>
              </a:path>
              <a:path w="411480" h="601979">
                <a:moveTo>
                  <a:pt x="142557" y="601878"/>
                </a:moveTo>
                <a:lnTo>
                  <a:pt x="131343" y="524002"/>
                </a:lnTo>
                <a:lnTo>
                  <a:pt x="13843" y="524002"/>
                </a:lnTo>
                <a:lnTo>
                  <a:pt x="11049" y="526338"/>
                </a:lnTo>
                <a:lnTo>
                  <a:pt x="0" y="601878"/>
                </a:lnTo>
                <a:lnTo>
                  <a:pt x="142557" y="601878"/>
                </a:lnTo>
                <a:close/>
              </a:path>
              <a:path w="411480" h="601979">
                <a:moveTo>
                  <a:pt x="410883" y="318084"/>
                </a:moveTo>
                <a:lnTo>
                  <a:pt x="404926" y="264172"/>
                </a:lnTo>
                <a:lnTo>
                  <a:pt x="391096" y="213385"/>
                </a:lnTo>
                <a:lnTo>
                  <a:pt x="370293" y="166992"/>
                </a:lnTo>
                <a:lnTo>
                  <a:pt x="343395" y="125323"/>
                </a:lnTo>
                <a:lnTo>
                  <a:pt x="311302" y="88734"/>
                </a:lnTo>
                <a:lnTo>
                  <a:pt x="274891" y="57569"/>
                </a:lnTo>
                <a:lnTo>
                  <a:pt x="235064" y="32156"/>
                </a:lnTo>
                <a:lnTo>
                  <a:pt x="192722" y="12852"/>
                </a:lnTo>
                <a:lnTo>
                  <a:pt x="148742" y="0"/>
                </a:lnTo>
                <a:lnTo>
                  <a:pt x="246786" y="601878"/>
                </a:lnTo>
                <a:lnTo>
                  <a:pt x="267754" y="601878"/>
                </a:lnTo>
                <a:lnTo>
                  <a:pt x="293839" y="582599"/>
                </a:lnTo>
                <a:lnTo>
                  <a:pt x="328155" y="548576"/>
                </a:lnTo>
                <a:lnTo>
                  <a:pt x="357454" y="509714"/>
                </a:lnTo>
                <a:lnTo>
                  <a:pt x="381050" y="466623"/>
                </a:lnTo>
                <a:lnTo>
                  <a:pt x="398259" y="419912"/>
                </a:lnTo>
                <a:lnTo>
                  <a:pt x="408432" y="370205"/>
                </a:lnTo>
                <a:lnTo>
                  <a:pt x="410883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101458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5" h="601979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99064" y="566551"/>
                </a:lnTo>
                <a:lnTo>
                  <a:pt x="142142" y="601922"/>
                </a:lnTo>
                <a:lnTo>
                  <a:pt x="163681" y="601922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361808" y="9456521"/>
            <a:ext cx="411480" cy="601980"/>
          </a:xfrm>
          <a:custGeom>
            <a:avLst/>
            <a:gdLst/>
            <a:ahLst/>
            <a:cxnLst/>
            <a:rect l="l" t="t" r="r" b="b"/>
            <a:pathLst>
              <a:path w="411480" h="601979">
                <a:moveTo>
                  <a:pt x="118071" y="429501"/>
                </a:moveTo>
                <a:lnTo>
                  <a:pt x="71920" y="103403"/>
                </a:lnTo>
                <a:lnTo>
                  <a:pt x="70764" y="101968"/>
                </a:lnTo>
                <a:lnTo>
                  <a:pt x="69557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82" y="433184"/>
                </a:lnTo>
                <a:lnTo>
                  <a:pt x="118071" y="429501"/>
                </a:lnTo>
                <a:close/>
              </a:path>
              <a:path w="411480" h="601979">
                <a:moveTo>
                  <a:pt x="142557" y="601878"/>
                </a:moveTo>
                <a:lnTo>
                  <a:pt x="131343" y="524002"/>
                </a:lnTo>
                <a:lnTo>
                  <a:pt x="13843" y="524002"/>
                </a:lnTo>
                <a:lnTo>
                  <a:pt x="11049" y="526338"/>
                </a:lnTo>
                <a:lnTo>
                  <a:pt x="0" y="601878"/>
                </a:lnTo>
                <a:lnTo>
                  <a:pt x="142557" y="601878"/>
                </a:lnTo>
                <a:close/>
              </a:path>
              <a:path w="411480" h="601979">
                <a:moveTo>
                  <a:pt x="410870" y="318084"/>
                </a:moveTo>
                <a:lnTo>
                  <a:pt x="404914" y="264172"/>
                </a:lnTo>
                <a:lnTo>
                  <a:pt x="391096" y="213385"/>
                </a:lnTo>
                <a:lnTo>
                  <a:pt x="370281" y="166992"/>
                </a:lnTo>
                <a:lnTo>
                  <a:pt x="343382" y="125323"/>
                </a:lnTo>
                <a:lnTo>
                  <a:pt x="311289" y="88734"/>
                </a:lnTo>
                <a:lnTo>
                  <a:pt x="274878" y="57569"/>
                </a:lnTo>
                <a:lnTo>
                  <a:pt x="235064" y="32156"/>
                </a:lnTo>
                <a:lnTo>
                  <a:pt x="192709" y="12852"/>
                </a:lnTo>
                <a:lnTo>
                  <a:pt x="148729" y="0"/>
                </a:lnTo>
                <a:lnTo>
                  <a:pt x="246773" y="601878"/>
                </a:lnTo>
                <a:lnTo>
                  <a:pt x="267754" y="601878"/>
                </a:lnTo>
                <a:lnTo>
                  <a:pt x="293839" y="582599"/>
                </a:lnTo>
                <a:lnTo>
                  <a:pt x="328155" y="548576"/>
                </a:lnTo>
                <a:lnTo>
                  <a:pt x="357454" y="509714"/>
                </a:lnTo>
                <a:lnTo>
                  <a:pt x="381038" y="466623"/>
                </a:lnTo>
                <a:lnTo>
                  <a:pt x="398259" y="419912"/>
                </a:lnTo>
                <a:lnTo>
                  <a:pt x="408419" y="370205"/>
                </a:lnTo>
                <a:lnTo>
                  <a:pt x="410870" y="3180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032871" y="9456477"/>
            <a:ext cx="262255" cy="601980"/>
          </a:xfrm>
          <a:custGeom>
            <a:avLst/>
            <a:gdLst/>
            <a:ahLst/>
            <a:cxnLst/>
            <a:rect l="l" t="t" r="r" b="b"/>
            <a:pathLst>
              <a:path w="262255" h="601979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99069" y="566551"/>
                </a:lnTo>
                <a:lnTo>
                  <a:pt x="142144" y="601922"/>
                </a:lnTo>
                <a:lnTo>
                  <a:pt x="163681" y="601922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293226" y="9456521"/>
            <a:ext cx="252095" cy="601980"/>
          </a:xfrm>
          <a:custGeom>
            <a:avLst/>
            <a:gdLst/>
            <a:ahLst/>
            <a:cxnLst/>
            <a:rect l="l" t="t" r="r" b="b"/>
            <a:pathLst>
              <a:path w="252094" h="601979">
                <a:moveTo>
                  <a:pt x="118059" y="429501"/>
                </a:moveTo>
                <a:lnTo>
                  <a:pt x="71907" y="103403"/>
                </a:lnTo>
                <a:lnTo>
                  <a:pt x="70751" y="101968"/>
                </a:lnTo>
                <a:lnTo>
                  <a:pt x="69545" y="103390"/>
                </a:lnTo>
                <a:lnTo>
                  <a:pt x="24358" y="429577"/>
                </a:lnTo>
                <a:lnTo>
                  <a:pt x="27495" y="433197"/>
                </a:lnTo>
                <a:lnTo>
                  <a:pt x="114769" y="433184"/>
                </a:lnTo>
                <a:lnTo>
                  <a:pt x="118059" y="429501"/>
                </a:lnTo>
                <a:close/>
              </a:path>
              <a:path w="252094" h="601979">
                <a:moveTo>
                  <a:pt x="142544" y="601878"/>
                </a:moveTo>
                <a:lnTo>
                  <a:pt x="131330" y="524002"/>
                </a:lnTo>
                <a:lnTo>
                  <a:pt x="13830" y="524002"/>
                </a:lnTo>
                <a:lnTo>
                  <a:pt x="11036" y="526338"/>
                </a:lnTo>
                <a:lnTo>
                  <a:pt x="0" y="601878"/>
                </a:lnTo>
                <a:lnTo>
                  <a:pt x="142544" y="601878"/>
                </a:lnTo>
                <a:close/>
              </a:path>
              <a:path w="252094" h="601979">
                <a:moveTo>
                  <a:pt x="251574" y="42684"/>
                </a:moveTo>
                <a:lnTo>
                  <a:pt x="235051" y="32156"/>
                </a:lnTo>
                <a:lnTo>
                  <a:pt x="192709" y="12852"/>
                </a:lnTo>
                <a:lnTo>
                  <a:pt x="148729" y="0"/>
                </a:lnTo>
                <a:lnTo>
                  <a:pt x="246773" y="601878"/>
                </a:lnTo>
                <a:lnTo>
                  <a:pt x="251574" y="601878"/>
                </a:lnTo>
                <a:lnTo>
                  <a:pt x="251574" y="42684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0253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383147" y="8525101"/>
            <a:ext cx="418465" cy="663575"/>
            <a:chOff x="383147" y="8525101"/>
            <a:chExt cx="418465" cy="663575"/>
          </a:xfrm>
        </p:grpSpPr>
        <p:sp>
          <p:nvSpPr>
            <p:cNvPr id="39" name="object 39"/>
            <p:cNvSpPr/>
            <p:nvPr/>
          </p:nvSpPr>
          <p:spPr>
            <a:xfrm>
              <a:off x="539347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91"/>
                  </a:lnTo>
                  <a:lnTo>
                    <a:pt x="168246" y="560756"/>
                  </a:lnTo>
                  <a:lnTo>
                    <a:pt x="196625" y="527183"/>
                  </a:lnTo>
                  <a:lnTo>
                    <a:pt x="220566" y="489924"/>
                  </a:lnTo>
                  <a:lnTo>
                    <a:pt x="239568" y="449431"/>
                  </a:lnTo>
                  <a:lnTo>
                    <a:pt x="253132" y="406156"/>
                  </a:lnTo>
                  <a:lnTo>
                    <a:pt x="260756" y="360551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147" y="9049103"/>
              <a:ext cx="157683" cy="13957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14961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1061669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1314559" y="8525101"/>
            <a:ext cx="418465" cy="663575"/>
            <a:chOff x="1314559" y="8525101"/>
            <a:chExt cx="418465" cy="663575"/>
          </a:xfrm>
        </p:grpSpPr>
        <p:sp>
          <p:nvSpPr>
            <p:cNvPr id="44" name="object 44"/>
            <p:cNvSpPr/>
            <p:nvPr/>
          </p:nvSpPr>
          <p:spPr>
            <a:xfrm>
              <a:off x="1470756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91"/>
                  </a:lnTo>
                  <a:lnTo>
                    <a:pt x="168253" y="560756"/>
                  </a:lnTo>
                  <a:lnTo>
                    <a:pt x="196631" y="527183"/>
                  </a:lnTo>
                  <a:lnTo>
                    <a:pt x="220572" y="489924"/>
                  </a:lnTo>
                  <a:lnTo>
                    <a:pt x="239575" y="449431"/>
                  </a:lnTo>
                  <a:lnTo>
                    <a:pt x="253138" y="406156"/>
                  </a:lnTo>
                  <a:lnTo>
                    <a:pt x="260762" y="360551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559" y="9049103"/>
              <a:ext cx="157683" cy="13957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346385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1993079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7" y="414847"/>
                </a:lnTo>
                <a:lnTo>
                  <a:pt x="28221" y="464016"/>
                </a:lnTo>
                <a:lnTo>
                  <a:pt x="53873" y="510971"/>
                </a:lnTo>
                <a:lnTo>
                  <a:pt x="101680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2245973" y="8525101"/>
            <a:ext cx="418465" cy="663575"/>
            <a:chOff x="2245973" y="8525101"/>
            <a:chExt cx="418465" cy="663575"/>
          </a:xfrm>
        </p:grpSpPr>
        <p:sp>
          <p:nvSpPr>
            <p:cNvPr id="49" name="object 49"/>
            <p:cNvSpPr/>
            <p:nvPr/>
          </p:nvSpPr>
          <p:spPr>
            <a:xfrm>
              <a:off x="2402170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91"/>
                  </a:lnTo>
                  <a:lnTo>
                    <a:pt x="168246" y="560756"/>
                  </a:lnTo>
                  <a:lnTo>
                    <a:pt x="196625" y="527183"/>
                  </a:lnTo>
                  <a:lnTo>
                    <a:pt x="220566" y="489924"/>
                  </a:lnTo>
                  <a:lnTo>
                    <a:pt x="239568" y="449431"/>
                  </a:lnTo>
                  <a:lnTo>
                    <a:pt x="253132" y="406156"/>
                  </a:lnTo>
                  <a:lnTo>
                    <a:pt x="260756" y="360551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50" y="166990"/>
                  </a:lnTo>
                  <a:lnTo>
                    <a:pt x="194654" y="125326"/>
                  </a:lnTo>
                  <a:lnTo>
                    <a:pt x="162558" y="88736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5973" y="9049103"/>
              <a:ext cx="157683" cy="139572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277798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2924489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46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3"/>
          <p:cNvGrpSpPr/>
          <p:nvPr/>
        </p:nvGrpSpPr>
        <p:grpSpPr>
          <a:xfrm>
            <a:off x="3177372" y="8525101"/>
            <a:ext cx="418465" cy="663575"/>
            <a:chOff x="3177372" y="8525101"/>
            <a:chExt cx="418465" cy="663575"/>
          </a:xfrm>
        </p:grpSpPr>
        <p:sp>
          <p:nvSpPr>
            <p:cNvPr id="54" name="object 54"/>
            <p:cNvSpPr/>
            <p:nvPr/>
          </p:nvSpPr>
          <p:spPr>
            <a:xfrm>
              <a:off x="3333593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91"/>
                  </a:lnTo>
                  <a:lnTo>
                    <a:pt x="168241" y="560756"/>
                  </a:lnTo>
                  <a:lnTo>
                    <a:pt x="196619" y="527183"/>
                  </a:lnTo>
                  <a:lnTo>
                    <a:pt x="220559" y="489924"/>
                  </a:lnTo>
                  <a:lnTo>
                    <a:pt x="239562" y="449431"/>
                  </a:lnTo>
                  <a:lnTo>
                    <a:pt x="253126" y="406156"/>
                  </a:lnTo>
                  <a:lnTo>
                    <a:pt x="260749" y="360551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7372" y="9049103"/>
              <a:ext cx="157695" cy="13957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209209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3855900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object 58"/>
          <p:cNvGrpSpPr/>
          <p:nvPr/>
        </p:nvGrpSpPr>
        <p:grpSpPr>
          <a:xfrm>
            <a:off x="4108808" y="8525101"/>
            <a:ext cx="418465" cy="663575"/>
            <a:chOff x="4108808" y="8525101"/>
            <a:chExt cx="418465" cy="663575"/>
          </a:xfrm>
        </p:grpSpPr>
        <p:sp>
          <p:nvSpPr>
            <p:cNvPr id="59" name="object 59"/>
            <p:cNvSpPr/>
            <p:nvPr/>
          </p:nvSpPr>
          <p:spPr>
            <a:xfrm>
              <a:off x="4265002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5" y="590191"/>
                  </a:lnTo>
                  <a:lnTo>
                    <a:pt x="168247" y="560756"/>
                  </a:lnTo>
                  <a:lnTo>
                    <a:pt x="196622" y="527183"/>
                  </a:lnTo>
                  <a:lnTo>
                    <a:pt x="220562" y="489924"/>
                  </a:lnTo>
                  <a:lnTo>
                    <a:pt x="239563" y="449431"/>
                  </a:lnTo>
                  <a:lnTo>
                    <a:pt x="253126" y="406156"/>
                  </a:lnTo>
                  <a:lnTo>
                    <a:pt x="260749" y="360551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8808" y="9049103"/>
              <a:ext cx="157683" cy="13957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4140622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/>
          <p:nvPr/>
        </p:nvSpPr>
        <p:spPr>
          <a:xfrm>
            <a:off x="4787313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3" name="object 63"/>
          <p:cNvGrpSpPr/>
          <p:nvPr/>
        </p:nvGrpSpPr>
        <p:grpSpPr>
          <a:xfrm>
            <a:off x="5040208" y="8525101"/>
            <a:ext cx="418465" cy="663575"/>
            <a:chOff x="5040208" y="8525101"/>
            <a:chExt cx="418465" cy="663575"/>
          </a:xfrm>
        </p:grpSpPr>
        <p:sp>
          <p:nvSpPr>
            <p:cNvPr id="64" name="object 64"/>
            <p:cNvSpPr/>
            <p:nvPr/>
          </p:nvSpPr>
          <p:spPr>
            <a:xfrm>
              <a:off x="5196416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91"/>
                  </a:lnTo>
                  <a:lnTo>
                    <a:pt x="168241" y="560756"/>
                  </a:lnTo>
                  <a:lnTo>
                    <a:pt x="196619" y="527183"/>
                  </a:lnTo>
                  <a:lnTo>
                    <a:pt x="220559" y="489924"/>
                  </a:lnTo>
                  <a:lnTo>
                    <a:pt x="239562" y="449431"/>
                  </a:lnTo>
                  <a:lnTo>
                    <a:pt x="253126" y="406156"/>
                  </a:lnTo>
                  <a:lnTo>
                    <a:pt x="260749" y="360551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0208" y="9049103"/>
              <a:ext cx="157695" cy="1395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072033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/>
          <p:nvPr/>
        </p:nvSpPr>
        <p:spPr>
          <a:xfrm>
            <a:off x="5718724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object 68"/>
          <p:cNvGrpSpPr/>
          <p:nvPr/>
        </p:nvGrpSpPr>
        <p:grpSpPr>
          <a:xfrm>
            <a:off x="5971630" y="8525101"/>
            <a:ext cx="418465" cy="663575"/>
            <a:chOff x="5971630" y="8525101"/>
            <a:chExt cx="418465" cy="663575"/>
          </a:xfrm>
        </p:grpSpPr>
        <p:sp>
          <p:nvSpPr>
            <p:cNvPr id="69" name="object 69"/>
            <p:cNvSpPr/>
            <p:nvPr/>
          </p:nvSpPr>
          <p:spPr>
            <a:xfrm>
              <a:off x="6127828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91"/>
                  </a:lnTo>
                  <a:lnTo>
                    <a:pt x="168252" y="560756"/>
                  </a:lnTo>
                  <a:lnTo>
                    <a:pt x="196628" y="527183"/>
                  </a:lnTo>
                  <a:lnTo>
                    <a:pt x="220568" y="489924"/>
                  </a:lnTo>
                  <a:lnTo>
                    <a:pt x="239570" y="449431"/>
                  </a:lnTo>
                  <a:lnTo>
                    <a:pt x="253133" y="406156"/>
                  </a:lnTo>
                  <a:lnTo>
                    <a:pt x="260756" y="360551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1630" y="9049103"/>
              <a:ext cx="157683" cy="13957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6003444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/>
          <p:nvPr/>
        </p:nvSpPr>
        <p:spPr>
          <a:xfrm>
            <a:off x="6650149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79" y="569101"/>
                </a:lnTo>
                <a:lnTo>
                  <a:pt x="161531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6903041" y="8525101"/>
            <a:ext cx="418465" cy="663575"/>
            <a:chOff x="6903041" y="8525101"/>
            <a:chExt cx="418465" cy="663575"/>
          </a:xfrm>
        </p:grpSpPr>
        <p:sp>
          <p:nvSpPr>
            <p:cNvPr id="74" name="object 74"/>
            <p:cNvSpPr/>
            <p:nvPr/>
          </p:nvSpPr>
          <p:spPr>
            <a:xfrm>
              <a:off x="7059240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91"/>
                  </a:lnTo>
                  <a:lnTo>
                    <a:pt x="168253" y="560756"/>
                  </a:lnTo>
                  <a:lnTo>
                    <a:pt x="196631" y="527183"/>
                  </a:lnTo>
                  <a:lnTo>
                    <a:pt x="220572" y="489924"/>
                  </a:lnTo>
                  <a:lnTo>
                    <a:pt x="239575" y="449431"/>
                  </a:lnTo>
                  <a:lnTo>
                    <a:pt x="253138" y="406156"/>
                  </a:lnTo>
                  <a:lnTo>
                    <a:pt x="260762" y="360551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3041" y="9049103"/>
              <a:ext cx="157683" cy="139572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6934856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/>
          <p:nvPr/>
        </p:nvSpPr>
        <p:spPr>
          <a:xfrm>
            <a:off x="7581563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8" name="object 78"/>
          <p:cNvGrpSpPr/>
          <p:nvPr/>
        </p:nvGrpSpPr>
        <p:grpSpPr>
          <a:xfrm>
            <a:off x="7834443" y="8525101"/>
            <a:ext cx="418465" cy="663575"/>
            <a:chOff x="7834443" y="8525101"/>
            <a:chExt cx="418465" cy="663575"/>
          </a:xfrm>
        </p:grpSpPr>
        <p:sp>
          <p:nvSpPr>
            <p:cNvPr id="79" name="object 79"/>
            <p:cNvSpPr/>
            <p:nvPr/>
          </p:nvSpPr>
          <p:spPr>
            <a:xfrm>
              <a:off x="7990654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91"/>
                  </a:lnTo>
                  <a:lnTo>
                    <a:pt x="168246" y="560756"/>
                  </a:lnTo>
                  <a:lnTo>
                    <a:pt x="196625" y="527183"/>
                  </a:lnTo>
                  <a:lnTo>
                    <a:pt x="220566" y="489924"/>
                  </a:lnTo>
                  <a:lnTo>
                    <a:pt x="239568" y="449431"/>
                  </a:lnTo>
                  <a:lnTo>
                    <a:pt x="253132" y="406156"/>
                  </a:lnTo>
                  <a:lnTo>
                    <a:pt x="260756" y="360551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34443" y="9049103"/>
              <a:ext cx="157695" cy="139572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7866269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49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/>
          <p:nvPr/>
        </p:nvSpPr>
        <p:spPr>
          <a:xfrm>
            <a:off x="8512972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101"/>
                </a:lnTo>
                <a:lnTo>
                  <a:pt x="161531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3" name="object 83"/>
          <p:cNvGrpSpPr/>
          <p:nvPr/>
        </p:nvGrpSpPr>
        <p:grpSpPr>
          <a:xfrm>
            <a:off x="8765856" y="8525101"/>
            <a:ext cx="418465" cy="663575"/>
            <a:chOff x="8765856" y="8525101"/>
            <a:chExt cx="418465" cy="663575"/>
          </a:xfrm>
        </p:grpSpPr>
        <p:sp>
          <p:nvSpPr>
            <p:cNvPr id="84" name="object 84"/>
            <p:cNvSpPr/>
            <p:nvPr/>
          </p:nvSpPr>
          <p:spPr>
            <a:xfrm>
              <a:off x="8922067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91"/>
                  </a:lnTo>
                  <a:lnTo>
                    <a:pt x="168246" y="560756"/>
                  </a:lnTo>
                  <a:lnTo>
                    <a:pt x="196625" y="527183"/>
                  </a:lnTo>
                  <a:lnTo>
                    <a:pt x="220566" y="489924"/>
                  </a:lnTo>
                  <a:lnTo>
                    <a:pt x="239568" y="449431"/>
                  </a:lnTo>
                  <a:lnTo>
                    <a:pt x="253132" y="406156"/>
                  </a:lnTo>
                  <a:lnTo>
                    <a:pt x="260756" y="360551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5856" y="9049103"/>
              <a:ext cx="157695" cy="139572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8797691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/>
          <p:nvPr/>
        </p:nvSpPr>
        <p:spPr>
          <a:xfrm>
            <a:off x="9444381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101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" name="object 88"/>
          <p:cNvGrpSpPr/>
          <p:nvPr/>
        </p:nvGrpSpPr>
        <p:grpSpPr>
          <a:xfrm>
            <a:off x="9697279" y="8525101"/>
            <a:ext cx="418465" cy="663575"/>
            <a:chOff x="9697279" y="8525101"/>
            <a:chExt cx="418465" cy="663575"/>
          </a:xfrm>
        </p:grpSpPr>
        <p:sp>
          <p:nvSpPr>
            <p:cNvPr id="89" name="object 89"/>
            <p:cNvSpPr/>
            <p:nvPr/>
          </p:nvSpPr>
          <p:spPr>
            <a:xfrm>
              <a:off x="9853477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91"/>
                  </a:lnTo>
                  <a:lnTo>
                    <a:pt x="168253" y="560756"/>
                  </a:lnTo>
                  <a:lnTo>
                    <a:pt x="196631" y="527183"/>
                  </a:lnTo>
                  <a:lnTo>
                    <a:pt x="220572" y="489924"/>
                  </a:lnTo>
                  <a:lnTo>
                    <a:pt x="239575" y="449431"/>
                  </a:lnTo>
                  <a:lnTo>
                    <a:pt x="253138" y="406156"/>
                  </a:lnTo>
                  <a:lnTo>
                    <a:pt x="260762" y="360551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50" y="166990"/>
                  </a:lnTo>
                  <a:lnTo>
                    <a:pt x="194654" y="125326"/>
                  </a:lnTo>
                  <a:lnTo>
                    <a:pt x="162558" y="88736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7279" y="9049103"/>
              <a:ext cx="157695" cy="139572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9729101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/>
          <p:nvPr/>
        </p:nvSpPr>
        <p:spPr>
          <a:xfrm>
            <a:off x="10375794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2" y="569101"/>
                </a:lnTo>
                <a:lnTo>
                  <a:pt x="161544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3" name="object 93"/>
          <p:cNvGrpSpPr/>
          <p:nvPr/>
        </p:nvGrpSpPr>
        <p:grpSpPr>
          <a:xfrm>
            <a:off x="10628694" y="8525101"/>
            <a:ext cx="418465" cy="663575"/>
            <a:chOff x="10628694" y="8525101"/>
            <a:chExt cx="418465" cy="663575"/>
          </a:xfrm>
        </p:grpSpPr>
        <p:sp>
          <p:nvSpPr>
            <p:cNvPr id="94" name="object 94"/>
            <p:cNvSpPr/>
            <p:nvPr/>
          </p:nvSpPr>
          <p:spPr>
            <a:xfrm>
              <a:off x="10784903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91"/>
                  </a:lnTo>
                  <a:lnTo>
                    <a:pt x="168241" y="560756"/>
                  </a:lnTo>
                  <a:lnTo>
                    <a:pt x="196619" y="527183"/>
                  </a:lnTo>
                  <a:lnTo>
                    <a:pt x="220559" y="489924"/>
                  </a:lnTo>
                  <a:lnTo>
                    <a:pt x="239562" y="449431"/>
                  </a:lnTo>
                  <a:lnTo>
                    <a:pt x="253126" y="406156"/>
                  </a:lnTo>
                  <a:lnTo>
                    <a:pt x="260749" y="360551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8694" y="9049103"/>
              <a:ext cx="157683" cy="139572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0660514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/>
          <p:nvPr/>
        </p:nvSpPr>
        <p:spPr>
          <a:xfrm>
            <a:off x="11307209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8" name="object 98"/>
          <p:cNvGrpSpPr/>
          <p:nvPr/>
        </p:nvGrpSpPr>
        <p:grpSpPr>
          <a:xfrm>
            <a:off x="11560105" y="8525101"/>
            <a:ext cx="418465" cy="663575"/>
            <a:chOff x="11560105" y="8525101"/>
            <a:chExt cx="418465" cy="663575"/>
          </a:xfrm>
        </p:grpSpPr>
        <p:sp>
          <p:nvSpPr>
            <p:cNvPr id="99" name="object 99"/>
            <p:cNvSpPr/>
            <p:nvPr/>
          </p:nvSpPr>
          <p:spPr>
            <a:xfrm>
              <a:off x="11716312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91"/>
                  </a:lnTo>
                  <a:lnTo>
                    <a:pt x="168241" y="560756"/>
                  </a:lnTo>
                  <a:lnTo>
                    <a:pt x="196619" y="527183"/>
                  </a:lnTo>
                  <a:lnTo>
                    <a:pt x="220559" y="489924"/>
                  </a:lnTo>
                  <a:lnTo>
                    <a:pt x="239562" y="449431"/>
                  </a:lnTo>
                  <a:lnTo>
                    <a:pt x="253126" y="406156"/>
                  </a:lnTo>
                  <a:lnTo>
                    <a:pt x="260749" y="360551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105" y="9049103"/>
              <a:ext cx="157695" cy="139572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1591927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/>
          <p:nvPr/>
        </p:nvSpPr>
        <p:spPr>
          <a:xfrm>
            <a:off x="12238616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6" y="363508"/>
                </a:lnTo>
                <a:lnTo>
                  <a:pt x="10704" y="414847"/>
                </a:lnTo>
                <a:lnTo>
                  <a:pt x="28244" y="464016"/>
                </a:lnTo>
                <a:lnTo>
                  <a:pt x="53898" y="510971"/>
                </a:lnTo>
                <a:lnTo>
                  <a:pt x="101692" y="569101"/>
                </a:lnTo>
                <a:lnTo>
                  <a:pt x="161544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3" name="object 103"/>
          <p:cNvGrpSpPr/>
          <p:nvPr/>
        </p:nvGrpSpPr>
        <p:grpSpPr>
          <a:xfrm>
            <a:off x="12491526" y="8525101"/>
            <a:ext cx="418465" cy="663575"/>
            <a:chOff x="12491526" y="8525101"/>
            <a:chExt cx="418465" cy="663575"/>
          </a:xfrm>
        </p:grpSpPr>
        <p:sp>
          <p:nvSpPr>
            <p:cNvPr id="104" name="object 104"/>
            <p:cNvSpPr/>
            <p:nvPr/>
          </p:nvSpPr>
          <p:spPr>
            <a:xfrm>
              <a:off x="12647725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91"/>
                  </a:lnTo>
                  <a:lnTo>
                    <a:pt x="168246" y="560756"/>
                  </a:lnTo>
                  <a:lnTo>
                    <a:pt x="196624" y="527183"/>
                  </a:lnTo>
                  <a:lnTo>
                    <a:pt x="220565" y="489924"/>
                  </a:lnTo>
                  <a:lnTo>
                    <a:pt x="239566" y="449431"/>
                  </a:lnTo>
                  <a:lnTo>
                    <a:pt x="253128" y="406156"/>
                  </a:lnTo>
                  <a:lnTo>
                    <a:pt x="260750" y="360551"/>
                  </a:lnTo>
                  <a:lnTo>
                    <a:pt x="261932" y="313068"/>
                  </a:lnTo>
                  <a:lnTo>
                    <a:pt x="256171" y="264160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1526" y="9049103"/>
              <a:ext cx="157683" cy="139572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2523342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7" name="object 107"/>
          <p:cNvSpPr/>
          <p:nvPr/>
        </p:nvSpPr>
        <p:spPr>
          <a:xfrm>
            <a:off x="13170033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46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5" y="363508"/>
                </a:lnTo>
                <a:lnTo>
                  <a:pt x="10699" y="414847"/>
                </a:lnTo>
                <a:lnTo>
                  <a:pt x="28239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8" name="object 108"/>
          <p:cNvGrpSpPr/>
          <p:nvPr/>
        </p:nvGrpSpPr>
        <p:grpSpPr>
          <a:xfrm>
            <a:off x="13422940" y="8525101"/>
            <a:ext cx="418465" cy="663575"/>
            <a:chOff x="13422940" y="8525101"/>
            <a:chExt cx="418465" cy="663575"/>
          </a:xfrm>
        </p:grpSpPr>
        <p:sp>
          <p:nvSpPr>
            <p:cNvPr id="109" name="object 109"/>
            <p:cNvSpPr/>
            <p:nvPr/>
          </p:nvSpPr>
          <p:spPr>
            <a:xfrm>
              <a:off x="13579138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91"/>
                  </a:lnTo>
                  <a:lnTo>
                    <a:pt x="168246" y="560756"/>
                  </a:lnTo>
                  <a:lnTo>
                    <a:pt x="196625" y="527183"/>
                  </a:lnTo>
                  <a:lnTo>
                    <a:pt x="220566" y="489924"/>
                  </a:lnTo>
                  <a:lnTo>
                    <a:pt x="239568" y="449431"/>
                  </a:lnTo>
                  <a:lnTo>
                    <a:pt x="253132" y="406156"/>
                  </a:lnTo>
                  <a:lnTo>
                    <a:pt x="260756" y="360551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22940" y="9049103"/>
              <a:ext cx="157683" cy="139572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3454753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112"/>
          <p:cNvSpPr/>
          <p:nvPr/>
        </p:nvSpPr>
        <p:spPr>
          <a:xfrm>
            <a:off x="14101458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3" name="object 113"/>
          <p:cNvGrpSpPr/>
          <p:nvPr/>
        </p:nvGrpSpPr>
        <p:grpSpPr>
          <a:xfrm>
            <a:off x="14354353" y="8525101"/>
            <a:ext cx="418465" cy="663575"/>
            <a:chOff x="14354353" y="8525101"/>
            <a:chExt cx="418465" cy="663575"/>
          </a:xfrm>
        </p:grpSpPr>
        <p:sp>
          <p:nvSpPr>
            <p:cNvPr id="114" name="object 114"/>
            <p:cNvSpPr/>
            <p:nvPr/>
          </p:nvSpPr>
          <p:spPr>
            <a:xfrm>
              <a:off x="14510549" y="8525101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91"/>
                  </a:lnTo>
                  <a:lnTo>
                    <a:pt x="168247" y="560756"/>
                  </a:lnTo>
                  <a:lnTo>
                    <a:pt x="196627" y="527183"/>
                  </a:lnTo>
                  <a:lnTo>
                    <a:pt x="220570" y="489924"/>
                  </a:lnTo>
                  <a:lnTo>
                    <a:pt x="239574" y="449431"/>
                  </a:lnTo>
                  <a:lnTo>
                    <a:pt x="253138" y="406156"/>
                  </a:lnTo>
                  <a:lnTo>
                    <a:pt x="260761" y="360551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4353" y="9049103"/>
              <a:ext cx="157683" cy="139572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14386166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117"/>
          <p:cNvSpPr/>
          <p:nvPr/>
        </p:nvSpPr>
        <p:spPr>
          <a:xfrm>
            <a:off x="15032871" y="8525064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8" name="object 118"/>
          <p:cNvGrpSpPr/>
          <p:nvPr/>
        </p:nvGrpSpPr>
        <p:grpSpPr>
          <a:xfrm>
            <a:off x="15285761" y="8525101"/>
            <a:ext cx="259079" cy="663575"/>
            <a:chOff x="15285761" y="8525101"/>
            <a:chExt cx="259079" cy="663575"/>
          </a:xfrm>
        </p:grpSpPr>
        <p:sp>
          <p:nvSpPr>
            <p:cNvPr id="119" name="object 119"/>
            <p:cNvSpPr/>
            <p:nvPr/>
          </p:nvSpPr>
          <p:spPr>
            <a:xfrm>
              <a:off x="15441961" y="8525101"/>
              <a:ext cx="102870" cy="615315"/>
            </a:xfrm>
            <a:custGeom>
              <a:avLst/>
              <a:gdLst/>
              <a:ahLst/>
              <a:cxnLst/>
              <a:rect l="l" t="t" r="r" b="b"/>
              <a:pathLst>
                <a:path w="102869" h="615315">
                  <a:moveTo>
                    <a:pt x="0" y="0"/>
                  </a:moveTo>
                  <a:lnTo>
                    <a:pt x="100190" y="615035"/>
                  </a:lnTo>
                  <a:lnTo>
                    <a:pt x="102838" y="613195"/>
                  </a:lnTo>
                  <a:lnTo>
                    <a:pt x="102838" y="42689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85761" y="9049103"/>
              <a:ext cx="157683" cy="139572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5317591" y="862705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11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122"/>
          <p:cNvSpPr/>
          <p:nvPr/>
        </p:nvSpPr>
        <p:spPr>
          <a:xfrm>
            <a:off x="130253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3" name="object 123"/>
          <p:cNvGrpSpPr/>
          <p:nvPr/>
        </p:nvGrpSpPr>
        <p:grpSpPr>
          <a:xfrm>
            <a:off x="383147" y="7593688"/>
            <a:ext cx="418465" cy="663575"/>
            <a:chOff x="383147" y="7593688"/>
            <a:chExt cx="418465" cy="663575"/>
          </a:xfrm>
        </p:grpSpPr>
        <p:sp>
          <p:nvSpPr>
            <p:cNvPr id="124" name="object 124"/>
            <p:cNvSpPr/>
            <p:nvPr/>
          </p:nvSpPr>
          <p:spPr>
            <a:xfrm>
              <a:off x="539347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2"/>
                  </a:lnTo>
                  <a:lnTo>
                    <a:pt x="194650" y="125330"/>
                  </a:lnTo>
                  <a:lnTo>
                    <a:pt x="162553" y="88741"/>
                  </a:lnTo>
                  <a:lnTo>
                    <a:pt x="126148" y="57569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147" y="8117690"/>
              <a:ext cx="157683" cy="139573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414961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/>
          <p:nvPr/>
        </p:nvSpPr>
        <p:spPr>
          <a:xfrm>
            <a:off x="1061669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8" name="object 128"/>
          <p:cNvGrpSpPr/>
          <p:nvPr/>
        </p:nvGrpSpPr>
        <p:grpSpPr>
          <a:xfrm>
            <a:off x="1314559" y="7593688"/>
            <a:ext cx="418465" cy="663575"/>
            <a:chOff x="1314559" y="7593688"/>
            <a:chExt cx="418465" cy="663575"/>
          </a:xfrm>
        </p:grpSpPr>
        <p:sp>
          <p:nvSpPr>
            <p:cNvPr id="129" name="object 129"/>
            <p:cNvSpPr/>
            <p:nvPr/>
          </p:nvSpPr>
          <p:spPr>
            <a:xfrm>
              <a:off x="1470756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2"/>
                  </a:lnTo>
                  <a:lnTo>
                    <a:pt x="194650" y="125330"/>
                  </a:lnTo>
                  <a:lnTo>
                    <a:pt x="162553" y="88741"/>
                  </a:lnTo>
                  <a:lnTo>
                    <a:pt x="126148" y="57569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559" y="8117690"/>
              <a:ext cx="157683" cy="139573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1346385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/>
          <p:nvPr/>
        </p:nvSpPr>
        <p:spPr>
          <a:xfrm>
            <a:off x="1993079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7" y="414847"/>
                </a:lnTo>
                <a:lnTo>
                  <a:pt x="28221" y="464016"/>
                </a:lnTo>
                <a:lnTo>
                  <a:pt x="53873" y="510971"/>
                </a:lnTo>
                <a:lnTo>
                  <a:pt x="101680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3" name="object 133"/>
          <p:cNvGrpSpPr/>
          <p:nvPr/>
        </p:nvGrpSpPr>
        <p:grpSpPr>
          <a:xfrm>
            <a:off x="2245973" y="7593688"/>
            <a:ext cx="418465" cy="663575"/>
            <a:chOff x="2245973" y="7593688"/>
            <a:chExt cx="418465" cy="663575"/>
          </a:xfrm>
        </p:grpSpPr>
        <p:sp>
          <p:nvSpPr>
            <p:cNvPr id="134" name="object 134"/>
            <p:cNvSpPr/>
            <p:nvPr/>
          </p:nvSpPr>
          <p:spPr>
            <a:xfrm>
              <a:off x="2402170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50" y="166992"/>
                  </a:lnTo>
                  <a:lnTo>
                    <a:pt x="194654" y="125330"/>
                  </a:lnTo>
                  <a:lnTo>
                    <a:pt x="162558" y="88741"/>
                  </a:lnTo>
                  <a:lnTo>
                    <a:pt x="126154" y="57569"/>
                  </a:lnTo>
                  <a:lnTo>
                    <a:pt x="86332" y="32159"/>
                  </a:lnTo>
                  <a:lnTo>
                    <a:pt x="43984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5973" y="8117690"/>
              <a:ext cx="157683" cy="139573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2277798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object 137"/>
          <p:cNvSpPr/>
          <p:nvPr/>
        </p:nvSpPr>
        <p:spPr>
          <a:xfrm>
            <a:off x="2924489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46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8" name="object 138"/>
          <p:cNvGrpSpPr/>
          <p:nvPr/>
        </p:nvGrpSpPr>
        <p:grpSpPr>
          <a:xfrm>
            <a:off x="3177372" y="7593688"/>
            <a:ext cx="418465" cy="663575"/>
            <a:chOff x="3177372" y="7593688"/>
            <a:chExt cx="418465" cy="663575"/>
          </a:xfrm>
        </p:grpSpPr>
        <p:sp>
          <p:nvSpPr>
            <p:cNvPr id="139" name="object 139"/>
            <p:cNvSpPr/>
            <p:nvPr/>
          </p:nvSpPr>
          <p:spPr>
            <a:xfrm>
              <a:off x="3333593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59"/>
                  </a:lnTo>
                  <a:lnTo>
                    <a:pt x="242345" y="213383"/>
                  </a:lnTo>
                  <a:lnTo>
                    <a:pt x="221538" y="166992"/>
                  </a:lnTo>
                  <a:lnTo>
                    <a:pt x="194642" y="125330"/>
                  </a:lnTo>
                  <a:lnTo>
                    <a:pt x="162547" y="88741"/>
                  </a:lnTo>
                  <a:lnTo>
                    <a:pt x="126144" y="57569"/>
                  </a:lnTo>
                  <a:lnTo>
                    <a:pt x="86325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7372" y="8117690"/>
              <a:ext cx="157695" cy="139573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3209209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42"/>
          <p:cNvSpPr/>
          <p:nvPr/>
        </p:nvSpPr>
        <p:spPr>
          <a:xfrm>
            <a:off x="3855900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3" name="object 143"/>
          <p:cNvGrpSpPr/>
          <p:nvPr/>
        </p:nvGrpSpPr>
        <p:grpSpPr>
          <a:xfrm>
            <a:off x="4108808" y="7593688"/>
            <a:ext cx="418465" cy="663575"/>
            <a:chOff x="4108808" y="7593688"/>
            <a:chExt cx="418465" cy="663575"/>
          </a:xfrm>
        </p:grpSpPr>
        <p:sp>
          <p:nvSpPr>
            <p:cNvPr id="144" name="object 144"/>
            <p:cNvSpPr/>
            <p:nvPr/>
          </p:nvSpPr>
          <p:spPr>
            <a:xfrm>
              <a:off x="4265002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5" y="590187"/>
                  </a:lnTo>
                  <a:lnTo>
                    <a:pt x="168247" y="560751"/>
                  </a:lnTo>
                  <a:lnTo>
                    <a:pt x="196622" y="527177"/>
                  </a:lnTo>
                  <a:lnTo>
                    <a:pt x="220562" y="489919"/>
                  </a:lnTo>
                  <a:lnTo>
                    <a:pt x="239563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59"/>
                  </a:lnTo>
                  <a:lnTo>
                    <a:pt x="242348" y="213383"/>
                  </a:lnTo>
                  <a:lnTo>
                    <a:pt x="221543" y="166992"/>
                  </a:lnTo>
                  <a:lnTo>
                    <a:pt x="194647" y="125330"/>
                  </a:lnTo>
                  <a:lnTo>
                    <a:pt x="162552" y="88741"/>
                  </a:lnTo>
                  <a:lnTo>
                    <a:pt x="126148" y="57569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8808" y="8117690"/>
              <a:ext cx="157683" cy="139573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4140622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7" name="object 147"/>
          <p:cNvSpPr/>
          <p:nvPr/>
        </p:nvSpPr>
        <p:spPr>
          <a:xfrm>
            <a:off x="4787313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8" name="object 148"/>
          <p:cNvGrpSpPr/>
          <p:nvPr/>
        </p:nvGrpSpPr>
        <p:grpSpPr>
          <a:xfrm>
            <a:off x="5040208" y="7593688"/>
            <a:ext cx="418465" cy="663575"/>
            <a:chOff x="5040208" y="7593688"/>
            <a:chExt cx="418465" cy="663575"/>
          </a:xfrm>
        </p:grpSpPr>
        <p:sp>
          <p:nvSpPr>
            <p:cNvPr id="149" name="object 149"/>
            <p:cNvSpPr/>
            <p:nvPr/>
          </p:nvSpPr>
          <p:spPr>
            <a:xfrm>
              <a:off x="5196416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59"/>
                  </a:lnTo>
                  <a:lnTo>
                    <a:pt x="242348" y="213383"/>
                  </a:lnTo>
                  <a:lnTo>
                    <a:pt x="221543" y="166992"/>
                  </a:lnTo>
                  <a:lnTo>
                    <a:pt x="194647" y="125330"/>
                  </a:lnTo>
                  <a:lnTo>
                    <a:pt x="162552" y="88741"/>
                  </a:lnTo>
                  <a:lnTo>
                    <a:pt x="126148" y="57569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0208" y="8117690"/>
              <a:ext cx="157695" cy="139573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5072033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" name="object 152"/>
          <p:cNvSpPr/>
          <p:nvPr/>
        </p:nvSpPr>
        <p:spPr>
          <a:xfrm>
            <a:off x="5718724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3" name="object 153"/>
          <p:cNvGrpSpPr/>
          <p:nvPr/>
        </p:nvGrpSpPr>
        <p:grpSpPr>
          <a:xfrm>
            <a:off x="5971630" y="7593688"/>
            <a:ext cx="418465" cy="663575"/>
            <a:chOff x="5971630" y="7593688"/>
            <a:chExt cx="418465" cy="663575"/>
          </a:xfrm>
        </p:grpSpPr>
        <p:sp>
          <p:nvSpPr>
            <p:cNvPr id="154" name="object 154"/>
            <p:cNvSpPr/>
            <p:nvPr/>
          </p:nvSpPr>
          <p:spPr>
            <a:xfrm>
              <a:off x="6127828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2" y="560751"/>
                  </a:lnTo>
                  <a:lnTo>
                    <a:pt x="196628" y="527177"/>
                  </a:lnTo>
                  <a:lnTo>
                    <a:pt x="220568" y="489919"/>
                  </a:lnTo>
                  <a:lnTo>
                    <a:pt x="239570" y="449427"/>
                  </a:lnTo>
                  <a:lnTo>
                    <a:pt x="253133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2"/>
                  </a:lnTo>
                  <a:lnTo>
                    <a:pt x="194650" y="125330"/>
                  </a:lnTo>
                  <a:lnTo>
                    <a:pt x="162553" y="88741"/>
                  </a:lnTo>
                  <a:lnTo>
                    <a:pt x="126148" y="57569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1630" y="8117690"/>
              <a:ext cx="157683" cy="139573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6003444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7" name="object 157"/>
          <p:cNvSpPr/>
          <p:nvPr/>
        </p:nvSpPr>
        <p:spPr>
          <a:xfrm>
            <a:off x="6650149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79" y="569101"/>
                </a:lnTo>
                <a:lnTo>
                  <a:pt x="161531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8" name="object 158"/>
          <p:cNvGrpSpPr/>
          <p:nvPr/>
        </p:nvGrpSpPr>
        <p:grpSpPr>
          <a:xfrm>
            <a:off x="6903041" y="7593688"/>
            <a:ext cx="418465" cy="663575"/>
            <a:chOff x="6903041" y="7593688"/>
            <a:chExt cx="418465" cy="663575"/>
          </a:xfrm>
        </p:grpSpPr>
        <p:sp>
          <p:nvSpPr>
            <p:cNvPr id="159" name="object 159"/>
            <p:cNvSpPr/>
            <p:nvPr/>
          </p:nvSpPr>
          <p:spPr>
            <a:xfrm>
              <a:off x="7059240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2"/>
                  </a:lnTo>
                  <a:lnTo>
                    <a:pt x="194650" y="125330"/>
                  </a:lnTo>
                  <a:lnTo>
                    <a:pt x="162553" y="88741"/>
                  </a:lnTo>
                  <a:lnTo>
                    <a:pt x="126148" y="57569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3041" y="8117690"/>
              <a:ext cx="157683" cy="139573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6934856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2" name="object 162"/>
          <p:cNvSpPr/>
          <p:nvPr/>
        </p:nvSpPr>
        <p:spPr>
          <a:xfrm>
            <a:off x="7581563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3" name="object 163"/>
          <p:cNvGrpSpPr/>
          <p:nvPr/>
        </p:nvGrpSpPr>
        <p:grpSpPr>
          <a:xfrm>
            <a:off x="7834443" y="7593688"/>
            <a:ext cx="418465" cy="663575"/>
            <a:chOff x="7834443" y="7593688"/>
            <a:chExt cx="418465" cy="663575"/>
          </a:xfrm>
        </p:grpSpPr>
        <p:sp>
          <p:nvSpPr>
            <p:cNvPr id="164" name="object 164"/>
            <p:cNvSpPr/>
            <p:nvPr/>
          </p:nvSpPr>
          <p:spPr>
            <a:xfrm>
              <a:off x="7990654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2"/>
                  </a:lnTo>
                  <a:lnTo>
                    <a:pt x="194650" y="125330"/>
                  </a:lnTo>
                  <a:lnTo>
                    <a:pt x="162553" y="88741"/>
                  </a:lnTo>
                  <a:lnTo>
                    <a:pt x="126148" y="57569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34443" y="8117690"/>
              <a:ext cx="157695" cy="139573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7866269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49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7" name="object 167"/>
          <p:cNvSpPr/>
          <p:nvPr/>
        </p:nvSpPr>
        <p:spPr>
          <a:xfrm>
            <a:off x="8512972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101"/>
                </a:lnTo>
                <a:lnTo>
                  <a:pt x="161531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8" name="object 168"/>
          <p:cNvGrpSpPr/>
          <p:nvPr/>
        </p:nvGrpSpPr>
        <p:grpSpPr>
          <a:xfrm>
            <a:off x="8765856" y="7593688"/>
            <a:ext cx="418465" cy="663575"/>
            <a:chOff x="8765856" y="7593688"/>
            <a:chExt cx="418465" cy="663575"/>
          </a:xfrm>
        </p:grpSpPr>
        <p:sp>
          <p:nvSpPr>
            <p:cNvPr id="169" name="object 169"/>
            <p:cNvSpPr/>
            <p:nvPr/>
          </p:nvSpPr>
          <p:spPr>
            <a:xfrm>
              <a:off x="8922067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2"/>
                  </a:lnTo>
                  <a:lnTo>
                    <a:pt x="194650" y="125330"/>
                  </a:lnTo>
                  <a:lnTo>
                    <a:pt x="162553" y="88741"/>
                  </a:lnTo>
                  <a:lnTo>
                    <a:pt x="126148" y="57569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5856" y="8117690"/>
              <a:ext cx="157695" cy="139573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8797691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2" name="object 172"/>
          <p:cNvSpPr/>
          <p:nvPr/>
        </p:nvSpPr>
        <p:spPr>
          <a:xfrm>
            <a:off x="9444381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101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3" name="object 173"/>
          <p:cNvGrpSpPr/>
          <p:nvPr/>
        </p:nvGrpSpPr>
        <p:grpSpPr>
          <a:xfrm>
            <a:off x="9697279" y="7593688"/>
            <a:ext cx="418465" cy="663575"/>
            <a:chOff x="9697279" y="7593688"/>
            <a:chExt cx="418465" cy="663575"/>
          </a:xfrm>
        </p:grpSpPr>
        <p:sp>
          <p:nvSpPr>
            <p:cNvPr id="174" name="object 174"/>
            <p:cNvSpPr/>
            <p:nvPr/>
          </p:nvSpPr>
          <p:spPr>
            <a:xfrm>
              <a:off x="9853477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50" y="166992"/>
                  </a:lnTo>
                  <a:lnTo>
                    <a:pt x="194654" y="125330"/>
                  </a:lnTo>
                  <a:lnTo>
                    <a:pt x="162558" y="88741"/>
                  </a:lnTo>
                  <a:lnTo>
                    <a:pt x="126154" y="57569"/>
                  </a:lnTo>
                  <a:lnTo>
                    <a:pt x="86332" y="32159"/>
                  </a:lnTo>
                  <a:lnTo>
                    <a:pt x="43984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7279" y="8117690"/>
              <a:ext cx="157695" cy="139573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9729101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7" name="object 177"/>
          <p:cNvSpPr/>
          <p:nvPr/>
        </p:nvSpPr>
        <p:spPr>
          <a:xfrm>
            <a:off x="10375794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2" y="569101"/>
                </a:lnTo>
                <a:lnTo>
                  <a:pt x="161544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8" name="object 178"/>
          <p:cNvGrpSpPr/>
          <p:nvPr/>
        </p:nvGrpSpPr>
        <p:grpSpPr>
          <a:xfrm>
            <a:off x="10628694" y="7593688"/>
            <a:ext cx="418465" cy="663575"/>
            <a:chOff x="10628694" y="7593688"/>
            <a:chExt cx="418465" cy="663575"/>
          </a:xfrm>
        </p:grpSpPr>
        <p:sp>
          <p:nvSpPr>
            <p:cNvPr id="179" name="object 179"/>
            <p:cNvSpPr/>
            <p:nvPr/>
          </p:nvSpPr>
          <p:spPr>
            <a:xfrm>
              <a:off x="10784903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59"/>
                  </a:lnTo>
                  <a:lnTo>
                    <a:pt x="242345" y="213383"/>
                  </a:lnTo>
                  <a:lnTo>
                    <a:pt x="221538" y="166992"/>
                  </a:lnTo>
                  <a:lnTo>
                    <a:pt x="194642" y="125330"/>
                  </a:lnTo>
                  <a:lnTo>
                    <a:pt x="162547" y="88741"/>
                  </a:lnTo>
                  <a:lnTo>
                    <a:pt x="126144" y="57569"/>
                  </a:lnTo>
                  <a:lnTo>
                    <a:pt x="86325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8694" y="8117690"/>
              <a:ext cx="157683" cy="139573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10660514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2" name="object 182"/>
          <p:cNvSpPr/>
          <p:nvPr/>
        </p:nvSpPr>
        <p:spPr>
          <a:xfrm>
            <a:off x="11307209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3" name="object 183"/>
          <p:cNvGrpSpPr/>
          <p:nvPr/>
        </p:nvGrpSpPr>
        <p:grpSpPr>
          <a:xfrm>
            <a:off x="11560105" y="7593688"/>
            <a:ext cx="418465" cy="663575"/>
            <a:chOff x="11560105" y="7593688"/>
            <a:chExt cx="418465" cy="663575"/>
          </a:xfrm>
        </p:grpSpPr>
        <p:sp>
          <p:nvSpPr>
            <p:cNvPr id="184" name="object 184"/>
            <p:cNvSpPr/>
            <p:nvPr/>
          </p:nvSpPr>
          <p:spPr>
            <a:xfrm>
              <a:off x="11716312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59"/>
                  </a:lnTo>
                  <a:lnTo>
                    <a:pt x="242345" y="213383"/>
                  </a:lnTo>
                  <a:lnTo>
                    <a:pt x="221538" y="166992"/>
                  </a:lnTo>
                  <a:lnTo>
                    <a:pt x="194642" y="125330"/>
                  </a:lnTo>
                  <a:lnTo>
                    <a:pt x="162547" y="88741"/>
                  </a:lnTo>
                  <a:lnTo>
                    <a:pt x="126144" y="57569"/>
                  </a:lnTo>
                  <a:lnTo>
                    <a:pt x="86325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105" y="8117690"/>
              <a:ext cx="157695" cy="139573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11591927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7" name="object 187"/>
          <p:cNvSpPr/>
          <p:nvPr/>
        </p:nvSpPr>
        <p:spPr>
          <a:xfrm>
            <a:off x="12238616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6" y="363508"/>
                </a:lnTo>
                <a:lnTo>
                  <a:pt x="10704" y="414847"/>
                </a:lnTo>
                <a:lnTo>
                  <a:pt x="28244" y="464016"/>
                </a:lnTo>
                <a:lnTo>
                  <a:pt x="53898" y="510971"/>
                </a:lnTo>
                <a:lnTo>
                  <a:pt x="101692" y="569101"/>
                </a:lnTo>
                <a:lnTo>
                  <a:pt x="161544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8" name="object 188"/>
          <p:cNvGrpSpPr/>
          <p:nvPr/>
        </p:nvGrpSpPr>
        <p:grpSpPr>
          <a:xfrm>
            <a:off x="12491526" y="7593688"/>
            <a:ext cx="418465" cy="663575"/>
            <a:chOff x="12491526" y="7593688"/>
            <a:chExt cx="418465" cy="663575"/>
          </a:xfrm>
        </p:grpSpPr>
        <p:sp>
          <p:nvSpPr>
            <p:cNvPr id="189" name="object 189"/>
            <p:cNvSpPr/>
            <p:nvPr/>
          </p:nvSpPr>
          <p:spPr>
            <a:xfrm>
              <a:off x="12647725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4" y="527177"/>
                  </a:lnTo>
                  <a:lnTo>
                    <a:pt x="220565" y="489919"/>
                  </a:lnTo>
                  <a:lnTo>
                    <a:pt x="239566" y="449427"/>
                  </a:lnTo>
                  <a:lnTo>
                    <a:pt x="253128" y="406153"/>
                  </a:lnTo>
                  <a:lnTo>
                    <a:pt x="260750" y="360549"/>
                  </a:lnTo>
                  <a:lnTo>
                    <a:pt x="261932" y="313068"/>
                  </a:lnTo>
                  <a:lnTo>
                    <a:pt x="256171" y="264159"/>
                  </a:lnTo>
                  <a:lnTo>
                    <a:pt x="242348" y="213383"/>
                  </a:lnTo>
                  <a:lnTo>
                    <a:pt x="221543" y="166992"/>
                  </a:lnTo>
                  <a:lnTo>
                    <a:pt x="194647" y="125330"/>
                  </a:lnTo>
                  <a:lnTo>
                    <a:pt x="162552" y="88741"/>
                  </a:lnTo>
                  <a:lnTo>
                    <a:pt x="126148" y="57569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1526" y="8117690"/>
              <a:ext cx="157683" cy="139573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12523342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2" name="object 192"/>
          <p:cNvSpPr/>
          <p:nvPr/>
        </p:nvSpPr>
        <p:spPr>
          <a:xfrm>
            <a:off x="13170033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46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5" y="363508"/>
                </a:lnTo>
                <a:lnTo>
                  <a:pt x="10699" y="414847"/>
                </a:lnTo>
                <a:lnTo>
                  <a:pt x="28239" y="464016"/>
                </a:lnTo>
                <a:lnTo>
                  <a:pt x="53898" y="510971"/>
                </a:lnTo>
                <a:lnTo>
                  <a:pt x="101690" y="569101"/>
                </a:lnTo>
                <a:lnTo>
                  <a:pt x="161531" y="615200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3" name="object 193"/>
          <p:cNvGrpSpPr/>
          <p:nvPr/>
        </p:nvGrpSpPr>
        <p:grpSpPr>
          <a:xfrm>
            <a:off x="13422940" y="7593688"/>
            <a:ext cx="418465" cy="663575"/>
            <a:chOff x="13422940" y="7593688"/>
            <a:chExt cx="418465" cy="663575"/>
          </a:xfrm>
        </p:grpSpPr>
        <p:sp>
          <p:nvSpPr>
            <p:cNvPr id="194" name="object 194"/>
            <p:cNvSpPr/>
            <p:nvPr/>
          </p:nvSpPr>
          <p:spPr>
            <a:xfrm>
              <a:off x="13579138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2"/>
                  </a:lnTo>
                  <a:lnTo>
                    <a:pt x="194650" y="125330"/>
                  </a:lnTo>
                  <a:lnTo>
                    <a:pt x="162553" y="88741"/>
                  </a:lnTo>
                  <a:lnTo>
                    <a:pt x="126148" y="57569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22940" y="8117690"/>
              <a:ext cx="157683" cy="139573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13454753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7" name="object 197"/>
          <p:cNvSpPr/>
          <p:nvPr/>
        </p:nvSpPr>
        <p:spPr>
          <a:xfrm>
            <a:off x="14101458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8" name="object 198"/>
          <p:cNvGrpSpPr/>
          <p:nvPr/>
        </p:nvGrpSpPr>
        <p:grpSpPr>
          <a:xfrm>
            <a:off x="14354353" y="7593688"/>
            <a:ext cx="418465" cy="663575"/>
            <a:chOff x="14354353" y="7593688"/>
            <a:chExt cx="418465" cy="663575"/>
          </a:xfrm>
        </p:grpSpPr>
        <p:sp>
          <p:nvSpPr>
            <p:cNvPr id="199" name="object 199"/>
            <p:cNvSpPr/>
            <p:nvPr/>
          </p:nvSpPr>
          <p:spPr>
            <a:xfrm>
              <a:off x="14510549" y="7593688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7" y="560751"/>
                  </a:lnTo>
                  <a:lnTo>
                    <a:pt x="196627" y="527177"/>
                  </a:lnTo>
                  <a:lnTo>
                    <a:pt x="220570" y="489919"/>
                  </a:lnTo>
                  <a:lnTo>
                    <a:pt x="239574" y="449427"/>
                  </a:lnTo>
                  <a:lnTo>
                    <a:pt x="253138" y="406153"/>
                  </a:lnTo>
                  <a:lnTo>
                    <a:pt x="260761" y="360549"/>
                  </a:lnTo>
                  <a:lnTo>
                    <a:pt x="261944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2"/>
                  </a:lnTo>
                  <a:lnTo>
                    <a:pt x="194650" y="125330"/>
                  </a:lnTo>
                  <a:lnTo>
                    <a:pt x="162553" y="88741"/>
                  </a:lnTo>
                  <a:lnTo>
                    <a:pt x="126148" y="57569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4353" y="8117690"/>
              <a:ext cx="157683" cy="139573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14386166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2" name="object 202"/>
          <p:cNvSpPr/>
          <p:nvPr/>
        </p:nvSpPr>
        <p:spPr>
          <a:xfrm>
            <a:off x="15032871" y="759365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1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3" name="object 203"/>
          <p:cNvGrpSpPr/>
          <p:nvPr/>
        </p:nvGrpSpPr>
        <p:grpSpPr>
          <a:xfrm>
            <a:off x="15285761" y="7593688"/>
            <a:ext cx="259079" cy="663575"/>
            <a:chOff x="15285761" y="7593688"/>
            <a:chExt cx="259079" cy="663575"/>
          </a:xfrm>
        </p:grpSpPr>
        <p:sp>
          <p:nvSpPr>
            <p:cNvPr id="204" name="object 204"/>
            <p:cNvSpPr/>
            <p:nvPr/>
          </p:nvSpPr>
          <p:spPr>
            <a:xfrm>
              <a:off x="15441961" y="7593688"/>
              <a:ext cx="102870" cy="615315"/>
            </a:xfrm>
            <a:custGeom>
              <a:avLst/>
              <a:gdLst/>
              <a:ahLst/>
              <a:cxnLst/>
              <a:rect l="l" t="t" r="r" b="b"/>
              <a:pathLst>
                <a:path w="102869" h="615315">
                  <a:moveTo>
                    <a:pt x="0" y="0"/>
                  </a:moveTo>
                  <a:lnTo>
                    <a:pt x="100190" y="615035"/>
                  </a:lnTo>
                  <a:lnTo>
                    <a:pt x="102838" y="613194"/>
                  </a:lnTo>
                  <a:lnTo>
                    <a:pt x="102838" y="42695"/>
                  </a:lnTo>
                  <a:lnTo>
                    <a:pt x="86327" y="32159"/>
                  </a:lnTo>
                  <a:lnTo>
                    <a:pt x="43980" y="1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85761" y="8117690"/>
              <a:ext cx="157683" cy="139573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15317591" y="7695645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11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7" name="object 207"/>
          <p:cNvSpPr/>
          <p:nvPr/>
        </p:nvSpPr>
        <p:spPr>
          <a:xfrm>
            <a:off x="130253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0"/>
                </a:lnTo>
                <a:lnTo>
                  <a:pt x="135045" y="58054"/>
                </a:lnTo>
                <a:lnTo>
                  <a:pt x="99121" y="88929"/>
                </a:lnTo>
                <a:lnTo>
                  <a:pt x="67579" y="124836"/>
                </a:lnTo>
                <a:lnTo>
                  <a:pt x="41158" y="165338"/>
                </a:lnTo>
                <a:lnTo>
                  <a:pt x="20596" y="209996"/>
                </a:lnTo>
                <a:lnTo>
                  <a:pt x="6631" y="258373"/>
                </a:lnTo>
                <a:lnTo>
                  <a:pt x="0" y="310032"/>
                </a:lnTo>
                <a:lnTo>
                  <a:pt x="1277" y="363501"/>
                </a:lnTo>
                <a:lnTo>
                  <a:pt x="10688" y="414839"/>
                </a:lnTo>
                <a:lnTo>
                  <a:pt x="28226" y="464005"/>
                </a:lnTo>
                <a:lnTo>
                  <a:pt x="53886" y="510959"/>
                </a:lnTo>
                <a:lnTo>
                  <a:pt x="101682" y="569094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8" name="object 208"/>
          <p:cNvGrpSpPr/>
          <p:nvPr/>
        </p:nvGrpSpPr>
        <p:grpSpPr>
          <a:xfrm>
            <a:off x="383147" y="6662275"/>
            <a:ext cx="418465" cy="663575"/>
            <a:chOff x="383147" y="6662275"/>
            <a:chExt cx="418465" cy="663575"/>
          </a:xfrm>
        </p:grpSpPr>
        <p:sp>
          <p:nvSpPr>
            <p:cNvPr id="209" name="object 209"/>
            <p:cNvSpPr/>
            <p:nvPr/>
          </p:nvSpPr>
          <p:spPr>
            <a:xfrm>
              <a:off x="539347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147" y="7186277"/>
              <a:ext cx="157683" cy="139573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414961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2" name="object 212"/>
          <p:cNvSpPr/>
          <p:nvPr/>
        </p:nvSpPr>
        <p:spPr>
          <a:xfrm>
            <a:off x="1061669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0"/>
                </a:lnTo>
                <a:lnTo>
                  <a:pt x="135045" y="58054"/>
                </a:lnTo>
                <a:lnTo>
                  <a:pt x="99121" y="88929"/>
                </a:lnTo>
                <a:lnTo>
                  <a:pt x="67579" y="124836"/>
                </a:lnTo>
                <a:lnTo>
                  <a:pt x="41158" y="165338"/>
                </a:lnTo>
                <a:lnTo>
                  <a:pt x="20596" y="209996"/>
                </a:lnTo>
                <a:lnTo>
                  <a:pt x="6631" y="258373"/>
                </a:lnTo>
                <a:lnTo>
                  <a:pt x="0" y="310032"/>
                </a:lnTo>
                <a:lnTo>
                  <a:pt x="1277" y="363501"/>
                </a:lnTo>
                <a:lnTo>
                  <a:pt x="10688" y="414839"/>
                </a:lnTo>
                <a:lnTo>
                  <a:pt x="28226" y="464005"/>
                </a:lnTo>
                <a:lnTo>
                  <a:pt x="53886" y="510959"/>
                </a:lnTo>
                <a:lnTo>
                  <a:pt x="101682" y="569094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3" name="object 213"/>
          <p:cNvGrpSpPr/>
          <p:nvPr/>
        </p:nvGrpSpPr>
        <p:grpSpPr>
          <a:xfrm>
            <a:off x="1314559" y="6662275"/>
            <a:ext cx="418465" cy="663575"/>
            <a:chOff x="1314559" y="6662275"/>
            <a:chExt cx="418465" cy="663575"/>
          </a:xfrm>
        </p:grpSpPr>
        <p:sp>
          <p:nvSpPr>
            <p:cNvPr id="214" name="object 214"/>
            <p:cNvSpPr/>
            <p:nvPr/>
          </p:nvSpPr>
          <p:spPr>
            <a:xfrm>
              <a:off x="1470756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559" y="7186277"/>
              <a:ext cx="157683" cy="139573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1346385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7" name="object 217"/>
          <p:cNvSpPr/>
          <p:nvPr/>
        </p:nvSpPr>
        <p:spPr>
          <a:xfrm>
            <a:off x="1993079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0"/>
                </a:lnTo>
                <a:lnTo>
                  <a:pt x="135045" y="58054"/>
                </a:lnTo>
                <a:lnTo>
                  <a:pt x="99121" y="88929"/>
                </a:lnTo>
                <a:lnTo>
                  <a:pt x="67579" y="124836"/>
                </a:lnTo>
                <a:lnTo>
                  <a:pt x="41158" y="165338"/>
                </a:lnTo>
                <a:lnTo>
                  <a:pt x="20596" y="209996"/>
                </a:lnTo>
                <a:lnTo>
                  <a:pt x="6631" y="258373"/>
                </a:lnTo>
                <a:lnTo>
                  <a:pt x="0" y="310032"/>
                </a:lnTo>
                <a:lnTo>
                  <a:pt x="1277" y="363501"/>
                </a:lnTo>
                <a:lnTo>
                  <a:pt x="10687" y="414839"/>
                </a:lnTo>
                <a:lnTo>
                  <a:pt x="28221" y="464005"/>
                </a:lnTo>
                <a:lnTo>
                  <a:pt x="53873" y="510959"/>
                </a:lnTo>
                <a:lnTo>
                  <a:pt x="101680" y="569094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8" name="object 218"/>
          <p:cNvGrpSpPr/>
          <p:nvPr/>
        </p:nvGrpSpPr>
        <p:grpSpPr>
          <a:xfrm>
            <a:off x="2245973" y="6662275"/>
            <a:ext cx="418465" cy="663575"/>
            <a:chOff x="2245973" y="6662275"/>
            <a:chExt cx="418465" cy="663575"/>
          </a:xfrm>
        </p:grpSpPr>
        <p:sp>
          <p:nvSpPr>
            <p:cNvPr id="219" name="object 219"/>
            <p:cNvSpPr/>
            <p:nvPr/>
          </p:nvSpPr>
          <p:spPr>
            <a:xfrm>
              <a:off x="2402170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50" y="166990"/>
                  </a:lnTo>
                  <a:lnTo>
                    <a:pt x="194654" y="125326"/>
                  </a:lnTo>
                  <a:lnTo>
                    <a:pt x="162558" y="88736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0" name="object 2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5973" y="7186277"/>
              <a:ext cx="157683" cy="139573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2277798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2" name="object 222"/>
          <p:cNvSpPr/>
          <p:nvPr/>
        </p:nvSpPr>
        <p:spPr>
          <a:xfrm>
            <a:off x="2924489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46" y="0"/>
                </a:moveTo>
                <a:lnTo>
                  <a:pt x="217098" y="13152"/>
                </a:lnTo>
                <a:lnTo>
                  <a:pt x="174620" y="32650"/>
                </a:lnTo>
                <a:lnTo>
                  <a:pt x="135048" y="58054"/>
                </a:lnTo>
                <a:lnTo>
                  <a:pt x="99123" y="88929"/>
                </a:lnTo>
                <a:lnTo>
                  <a:pt x="67580" y="124836"/>
                </a:lnTo>
                <a:lnTo>
                  <a:pt x="41159" y="165338"/>
                </a:lnTo>
                <a:lnTo>
                  <a:pt x="20596" y="209996"/>
                </a:lnTo>
                <a:lnTo>
                  <a:pt x="6631" y="258373"/>
                </a:lnTo>
                <a:lnTo>
                  <a:pt x="0" y="310032"/>
                </a:lnTo>
                <a:lnTo>
                  <a:pt x="1279" y="363501"/>
                </a:lnTo>
                <a:lnTo>
                  <a:pt x="10694" y="414839"/>
                </a:lnTo>
                <a:lnTo>
                  <a:pt x="28237" y="464005"/>
                </a:lnTo>
                <a:lnTo>
                  <a:pt x="53898" y="510959"/>
                </a:lnTo>
                <a:lnTo>
                  <a:pt x="101690" y="569094"/>
                </a:lnTo>
                <a:lnTo>
                  <a:pt x="161531" y="615200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3" name="object 223"/>
          <p:cNvGrpSpPr/>
          <p:nvPr/>
        </p:nvGrpSpPr>
        <p:grpSpPr>
          <a:xfrm>
            <a:off x="3177372" y="6662275"/>
            <a:ext cx="418465" cy="663575"/>
            <a:chOff x="3177372" y="6662275"/>
            <a:chExt cx="418465" cy="663575"/>
          </a:xfrm>
        </p:grpSpPr>
        <p:sp>
          <p:nvSpPr>
            <p:cNvPr id="224" name="object 224"/>
            <p:cNvSpPr/>
            <p:nvPr/>
          </p:nvSpPr>
          <p:spPr>
            <a:xfrm>
              <a:off x="3333593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59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" name="object 2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7372" y="7186277"/>
              <a:ext cx="157695" cy="139573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3209209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7" name="object 227"/>
          <p:cNvSpPr/>
          <p:nvPr/>
        </p:nvSpPr>
        <p:spPr>
          <a:xfrm>
            <a:off x="3855900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0"/>
                </a:lnTo>
                <a:lnTo>
                  <a:pt x="135051" y="58054"/>
                </a:lnTo>
                <a:lnTo>
                  <a:pt x="99127" y="88929"/>
                </a:lnTo>
                <a:lnTo>
                  <a:pt x="67585" y="124836"/>
                </a:lnTo>
                <a:lnTo>
                  <a:pt x="41164" y="165338"/>
                </a:lnTo>
                <a:lnTo>
                  <a:pt x="20601" y="209996"/>
                </a:lnTo>
                <a:lnTo>
                  <a:pt x="6634" y="258373"/>
                </a:lnTo>
                <a:lnTo>
                  <a:pt x="0" y="310032"/>
                </a:lnTo>
                <a:lnTo>
                  <a:pt x="1281" y="363501"/>
                </a:lnTo>
                <a:lnTo>
                  <a:pt x="10699" y="414839"/>
                </a:lnTo>
                <a:lnTo>
                  <a:pt x="28242" y="464005"/>
                </a:lnTo>
                <a:lnTo>
                  <a:pt x="53898" y="510959"/>
                </a:lnTo>
                <a:lnTo>
                  <a:pt x="101690" y="569094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8" name="object 228"/>
          <p:cNvGrpSpPr/>
          <p:nvPr/>
        </p:nvGrpSpPr>
        <p:grpSpPr>
          <a:xfrm>
            <a:off x="4108808" y="6662275"/>
            <a:ext cx="418465" cy="663575"/>
            <a:chOff x="4108808" y="6662275"/>
            <a:chExt cx="418465" cy="663575"/>
          </a:xfrm>
        </p:grpSpPr>
        <p:sp>
          <p:nvSpPr>
            <p:cNvPr id="229" name="object 229"/>
            <p:cNvSpPr/>
            <p:nvPr/>
          </p:nvSpPr>
          <p:spPr>
            <a:xfrm>
              <a:off x="4265002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5" y="590187"/>
                  </a:lnTo>
                  <a:lnTo>
                    <a:pt x="168247" y="560751"/>
                  </a:lnTo>
                  <a:lnTo>
                    <a:pt x="196622" y="527177"/>
                  </a:lnTo>
                  <a:lnTo>
                    <a:pt x="220562" y="489919"/>
                  </a:lnTo>
                  <a:lnTo>
                    <a:pt x="239563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59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8808" y="7186277"/>
              <a:ext cx="157683" cy="139573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4140622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2" name="object 232"/>
          <p:cNvSpPr/>
          <p:nvPr/>
        </p:nvSpPr>
        <p:spPr>
          <a:xfrm>
            <a:off x="4787313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0"/>
                </a:lnTo>
                <a:lnTo>
                  <a:pt x="135051" y="58054"/>
                </a:lnTo>
                <a:lnTo>
                  <a:pt x="99127" y="88929"/>
                </a:lnTo>
                <a:lnTo>
                  <a:pt x="67585" y="124836"/>
                </a:lnTo>
                <a:lnTo>
                  <a:pt x="41164" y="165338"/>
                </a:lnTo>
                <a:lnTo>
                  <a:pt x="20601" y="209996"/>
                </a:lnTo>
                <a:lnTo>
                  <a:pt x="6634" y="258373"/>
                </a:lnTo>
                <a:lnTo>
                  <a:pt x="0" y="310032"/>
                </a:lnTo>
                <a:lnTo>
                  <a:pt x="1279" y="363501"/>
                </a:lnTo>
                <a:lnTo>
                  <a:pt x="10694" y="414839"/>
                </a:lnTo>
                <a:lnTo>
                  <a:pt x="28237" y="464005"/>
                </a:lnTo>
                <a:lnTo>
                  <a:pt x="53898" y="510959"/>
                </a:lnTo>
                <a:lnTo>
                  <a:pt x="101690" y="569094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3" name="object 233"/>
          <p:cNvGrpSpPr/>
          <p:nvPr/>
        </p:nvGrpSpPr>
        <p:grpSpPr>
          <a:xfrm>
            <a:off x="5040208" y="6662275"/>
            <a:ext cx="418465" cy="663575"/>
            <a:chOff x="5040208" y="6662275"/>
            <a:chExt cx="418465" cy="663575"/>
          </a:xfrm>
        </p:grpSpPr>
        <p:sp>
          <p:nvSpPr>
            <p:cNvPr id="234" name="object 234"/>
            <p:cNvSpPr/>
            <p:nvPr/>
          </p:nvSpPr>
          <p:spPr>
            <a:xfrm>
              <a:off x="5196416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59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5" name="object 2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0208" y="7186277"/>
              <a:ext cx="157695" cy="139573"/>
            </a:xfrm>
            <a:prstGeom prst="rect">
              <a:avLst/>
            </a:prstGeom>
          </p:spPr>
        </p:pic>
        <p:sp>
          <p:nvSpPr>
            <p:cNvPr id="236" name="object 236"/>
            <p:cNvSpPr/>
            <p:nvPr/>
          </p:nvSpPr>
          <p:spPr>
            <a:xfrm>
              <a:off x="5072033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7" name="object 237"/>
          <p:cNvSpPr/>
          <p:nvPr/>
        </p:nvSpPr>
        <p:spPr>
          <a:xfrm>
            <a:off x="5718724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0"/>
                </a:lnTo>
                <a:lnTo>
                  <a:pt x="135051" y="58054"/>
                </a:lnTo>
                <a:lnTo>
                  <a:pt x="99127" y="88929"/>
                </a:lnTo>
                <a:lnTo>
                  <a:pt x="67585" y="124836"/>
                </a:lnTo>
                <a:lnTo>
                  <a:pt x="41164" y="165338"/>
                </a:lnTo>
                <a:lnTo>
                  <a:pt x="20601" y="209996"/>
                </a:lnTo>
                <a:lnTo>
                  <a:pt x="6634" y="258373"/>
                </a:lnTo>
                <a:lnTo>
                  <a:pt x="0" y="310032"/>
                </a:lnTo>
                <a:lnTo>
                  <a:pt x="1281" y="363501"/>
                </a:lnTo>
                <a:lnTo>
                  <a:pt x="10699" y="414839"/>
                </a:lnTo>
                <a:lnTo>
                  <a:pt x="28242" y="464005"/>
                </a:lnTo>
                <a:lnTo>
                  <a:pt x="53898" y="510959"/>
                </a:lnTo>
                <a:lnTo>
                  <a:pt x="101690" y="569094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8" name="object 238"/>
          <p:cNvGrpSpPr/>
          <p:nvPr/>
        </p:nvGrpSpPr>
        <p:grpSpPr>
          <a:xfrm>
            <a:off x="5971630" y="6662275"/>
            <a:ext cx="418465" cy="663575"/>
            <a:chOff x="5971630" y="6662275"/>
            <a:chExt cx="418465" cy="663575"/>
          </a:xfrm>
        </p:grpSpPr>
        <p:sp>
          <p:nvSpPr>
            <p:cNvPr id="239" name="object 239"/>
            <p:cNvSpPr/>
            <p:nvPr/>
          </p:nvSpPr>
          <p:spPr>
            <a:xfrm>
              <a:off x="6127828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2" y="560751"/>
                  </a:lnTo>
                  <a:lnTo>
                    <a:pt x="196628" y="527177"/>
                  </a:lnTo>
                  <a:lnTo>
                    <a:pt x="220568" y="489919"/>
                  </a:lnTo>
                  <a:lnTo>
                    <a:pt x="239570" y="449427"/>
                  </a:lnTo>
                  <a:lnTo>
                    <a:pt x="253133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" name="object 2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1630" y="7186277"/>
              <a:ext cx="157683" cy="139573"/>
            </a:xfrm>
            <a:prstGeom prst="rect">
              <a:avLst/>
            </a:prstGeom>
          </p:spPr>
        </p:pic>
        <p:sp>
          <p:nvSpPr>
            <p:cNvPr id="241" name="object 241"/>
            <p:cNvSpPr/>
            <p:nvPr/>
          </p:nvSpPr>
          <p:spPr>
            <a:xfrm>
              <a:off x="6003444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2" name="object 242"/>
          <p:cNvSpPr/>
          <p:nvPr/>
        </p:nvSpPr>
        <p:spPr>
          <a:xfrm>
            <a:off x="6650149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2"/>
                </a:lnTo>
                <a:lnTo>
                  <a:pt x="174614" y="32650"/>
                </a:lnTo>
                <a:lnTo>
                  <a:pt x="135045" y="58054"/>
                </a:lnTo>
                <a:lnTo>
                  <a:pt x="99121" y="88929"/>
                </a:lnTo>
                <a:lnTo>
                  <a:pt x="67579" y="124836"/>
                </a:lnTo>
                <a:lnTo>
                  <a:pt x="41158" y="165338"/>
                </a:lnTo>
                <a:lnTo>
                  <a:pt x="20596" y="209996"/>
                </a:lnTo>
                <a:lnTo>
                  <a:pt x="6631" y="258373"/>
                </a:lnTo>
                <a:lnTo>
                  <a:pt x="0" y="310032"/>
                </a:lnTo>
                <a:lnTo>
                  <a:pt x="1279" y="363501"/>
                </a:lnTo>
                <a:lnTo>
                  <a:pt x="10693" y="414839"/>
                </a:lnTo>
                <a:lnTo>
                  <a:pt x="28232" y="464005"/>
                </a:lnTo>
                <a:lnTo>
                  <a:pt x="53886" y="510959"/>
                </a:lnTo>
                <a:lnTo>
                  <a:pt x="101679" y="569094"/>
                </a:lnTo>
                <a:lnTo>
                  <a:pt x="161531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3" name="object 243"/>
          <p:cNvGrpSpPr/>
          <p:nvPr/>
        </p:nvGrpSpPr>
        <p:grpSpPr>
          <a:xfrm>
            <a:off x="6903041" y="6662275"/>
            <a:ext cx="418465" cy="663575"/>
            <a:chOff x="6903041" y="6662275"/>
            <a:chExt cx="418465" cy="663575"/>
          </a:xfrm>
        </p:grpSpPr>
        <p:sp>
          <p:nvSpPr>
            <p:cNvPr id="244" name="object 244"/>
            <p:cNvSpPr/>
            <p:nvPr/>
          </p:nvSpPr>
          <p:spPr>
            <a:xfrm>
              <a:off x="7059240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3041" y="7186277"/>
              <a:ext cx="157683" cy="139573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6934856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7" name="object 247"/>
          <p:cNvSpPr/>
          <p:nvPr/>
        </p:nvSpPr>
        <p:spPr>
          <a:xfrm>
            <a:off x="7581563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2"/>
                </a:lnTo>
                <a:lnTo>
                  <a:pt x="174614" y="32650"/>
                </a:lnTo>
                <a:lnTo>
                  <a:pt x="135045" y="58054"/>
                </a:lnTo>
                <a:lnTo>
                  <a:pt x="99121" y="88929"/>
                </a:lnTo>
                <a:lnTo>
                  <a:pt x="67579" y="124836"/>
                </a:lnTo>
                <a:lnTo>
                  <a:pt x="41158" y="165338"/>
                </a:lnTo>
                <a:lnTo>
                  <a:pt x="20596" y="209996"/>
                </a:lnTo>
                <a:lnTo>
                  <a:pt x="6631" y="258373"/>
                </a:lnTo>
                <a:lnTo>
                  <a:pt x="0" y="310032"/>
                </a:lnTo>
                <a:lnTo>
                  <a:pt x="1277" y="363501"/>
                </a:lnTo>
                <a:lnTo>
                  <a:pt x="10688" y="414839"/>
                </a:lnTo>
                <a:lnTo>
                  <a:pt x="28226" y="464005"/>
                </a:lnTo>
                <a:lnTo>
                  <a:pt x="53886" y="510959"/>
                </a:lnTo>
                <a:lnTo>
                  <a:pt x="101677" y="569094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8" name="object 248"/>
          <p:cNvGrpSpPr/>
          <p:nvPr/>
        </p:nvGrpSpPr>
        <p:grpSpPr>
          <a:xfrm>
            <a:off x="7834443" y="6662275"/>
            <a:ext cx="418465" cy="663575"/>
            <a:chOff x="7834443" y="6662275"/>
            <a:chExt cx="418465" cy="663575"/>
          </a:xfrm>
        </p:grpSpPr>
        <p:sp>
          <p:nvSpPr>
            <p:cNvPr id="249" name="object 249"/>
            <p:cNvSpPr/>
            <p:nvPr/>
          </p:nvSpPr>
          <p:spPr>
            <a:xfrm>
              <a:off x="7990654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0" name="object 2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34443" y="7186277"/>
              <a:ext cx="157695" cy="139573"/>
            </a:xfrm>
            <a:prstGeom prst="rect">
              <a:avLst/>
            </a:prstGeom>
          </p:spPr>
        </p:pic>
        <p:sp>
          <p:nvSpPr>
            <p:cNvPr id="251" name="object 251"/>
            <p:cNvSpPr/>
            <p:nvPr/>
          </p:nvSpPr>
          <p:spPr>
            <a:xfrm>
              <a:off x="7866269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49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2" name="object 252"/>
          <p:cNvSpPr/>
          <p:nvPr/>
        </p:nvSpPr>
        <p:spPr>
          <a:xfrm>
            <a:off x="8512972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2"/>
                </a:lnTo>
                <a:lnTo>
                  <a:pt x="174614" y="32650"/>
                </a:lnTo>
                <a:lnTo>
                  <a:pt x="135045" y="58054"/>
                </a:lnTo>
                <a:lnTo>
                  <a:pt x="99121" y="88929"/>
                </a:lnTo>
                <a:lnTo>
                  <a:pt x="67579" y="124836"/>
                </a:lnTo>
                <a:lnTo>
                  <a:pt x="41158" y="165338"/>
                </a:lnTo>
                <a:lnTo>
                  <a:pt x="20596" y="209996"/>
                </a:lnTo>
                <a:lnTo>
                  <a:pt x="6631" y="258373"/>
                </a:lnTo>
                <a:lnTo>
                  <a:pt x="0" y="310032"/>
                </a:lnTo>
                <a:lnTo>
                  <a:pt x="1279" y="363501"/>
                </a:lnTo>
                <a:lnTo>
                  <a:pt x="10693" y="414839"/>
                </a:lnTo>
                <a:lnTo>
                  <a:pt x="28232" y="464005"/>
                </a:lnTo>
                <a:lnTo>
                  <a:pt x="53886" y="510959"/>
                </a:lnTo>
                <a:lnTo>
                  <a:pt x="101684" y="569094"/>
                </a:lnTo>
                <a:lnTo>
                  <a:pt x="161531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3" name="object 253"/>
          <p:cNvGrpSpPr/>
          <p:nvPr/>
        </p:nvGrpSpPr>
        <p:grpSpPr>
          <a:xfrm>
            <a:off x="8765856" y="6662275"/>
            <a:ext cx="418465" cy="663575"/>
            <a:chOff x="8765856" y="6662275"/>
            <a:chExt cx="418465" cy="663575"/>
          </a:xfrm>
        </p:grpSpPr>
        <p:sp>
          <p:nvSpPr>
            <p:cNvPr id="254" name="object 254"/>
            <p:cNvSpPr/>
            <p:nvPr/>
          </p:nvSpPr>
          <p:spPr>
            <a:xfrm>
              <a:off x="8922067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5" name="object 2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5856" y="7186277"/>
              <a:ext cx="157695" cy="139573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8797691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7" name="object 257"/>
          <p:cNvSpPr/>
          <p:nvPr/>
        </p:nvSpPr>
        <p:spPr>
          <a:xfrm>
            <a:off x="9444381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0"/>
                </a:lnTo>
                <a:lnTo>
                  <a:pt x="135051" y="58054"/>
                </a:lnTo>
                <a:lnTo>
                  <a:pt x="99127" y="88929"/>
                </a:lnTo>
                <a:lnTo>
                  <a:pt x="67585" y="124836"/>
                </a:lnTo>
                <a:lnTo>
                  <a:pt x="41164" y="165338"/>
                </a:lnTo>
                <a:lnTo>
                  <a:pt x="20601" y="209996"/>
                </a:lnTo>
                <a:lnTo>
                  <a:pt x="6634" y="258373"/>
                </a:lnTo>
                <a:lnTo>
                  <a:pt x="0" y="310032"/>
                </a:lnTo>
                <a:lnTo>
                  <a:pt x="1279" y="363501"/>
                </a:lnTo>
                <a:lnTo>
                  <a:pt x="10693" y="414839"/>
                </a:lnTo>
                <a:lnTo>
                  <a:pt x="28232" y="464005"/>
                </a:lnTo>
                <a:lnTo>
                  <a:pt x="53886" y="510959"/>
                </a:lnTo>
                <a:lnTo>
                  <a:pt x="101684" y="569094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8" name="object 258"/>
          <p:cNvGrpSpPr/>
          <p:nvPr/>
        </p:nvGrpSpPr>
        <p:grpSpPr>
          <a:xfrm>
            <a:off x="9697279" y="6662275"/>
            <a:ext cx="418465" cy="663575"/>
            <a:chOff x="9697279" y="6662275"/>
            <a:chExt cx="418465" cy="663575"/>
          </a:xfrm>
        </p:grpSpPr>
        <p:sp>
          <p:nvSpPr>
            <p:cNvPr id="259" name="object 259"/>
            <p:cNvSpPr/>
            <p:nvPr/>
          </p:nvSpPr>
          <p:spPr>
            <a:xfrm>
              <a:off x="9853477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50" y="166990"/>
                  </a:lnTo>
                  <a:lnTo>
                    <a:pt x="194654" y="125326"/>
                  </a:lnTo>
                  <a:lnTo>
                    <a:pt x="162558" y="88736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0" name="object 26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7279" y="7186277"/>
              <a:ext cx="157695" cy="139573"/>
            </a:xfrm>
            <a:prstGeom prst="rect">
              <a:avLst/>
            </a:prstGeom>
          </p:spPr>
        </p:pic>
        <p:sp>
          <p:nvSpPr>
            <p:cNvPr id="261" name="object 261"/>
            <p:cNvSpPr/>
            <p:nvPr/>
          </p:nvSpPr>
          <p:spPr>
            <a:xfrm>
              <a:off x="9729101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2" name="object 262"/>
          <p:cNvSpPr/>
          <p:nvPr/>
        </p:nvSpPr>
        <p:spPr>
          <a:xfrm>
            <a:off x="10375794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8" y="13152"/>
                </a:lnTo>
                <a:lnTo>
                  <a:pt x="174620" y="32650"/>
                </a:lnTo>
                <a:lnTo>
                  <a:pt x="135048" y="58054"/>
                </a:lnTo>
                <a:lnTo>
                  <a:pt x="99123" y="88929"/>
                </a:lnTo>
                <a:lnTo>
                  <a:pt x="67580" y="124836"/>
                </a:lnTo>
                <a:lnTo>
                  <a:pt x="41159" y="165338"/>
                </a:lnTo>
                <a:lnTo>
                  <a:pt x="20596" y="209996"/>
                </a:lnTo>
                <a:lnTo>
                  <a:pt x="6631" y="258373"/>
                </a:lnTo>
                <a:lnTo>
                  <a:pt x="0" y="310032"/>
                </a:lnTo>
                <a:lnTo>
                  <a:pt x="1281" y="363501"/>
                </a:lnTo>
                <a:lnTo>
                  <a:pt x="10699" y="414839"/>
                </a:lnTo>
                <a:lnTo>
                  <a:pt x="28242" y="464005"/>
                </a:lnTo>
                <a:lnTo>
                  <a:pt x="53898" y="510959"/>
                </a:lnTo>
                <a:lnTo>
                  <a:pt x="101692" y="569094"/>
                </a:lnTo>
                <a:lnTo>
                  <a:pt x="161544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3" name="object 263"/>
          <p:cNvGrpSpPr/>
          <p:nvPr/>
        </p:nvGrpSpPr>
        <p:grpSpPr>
          <a:xfrm>
            <a:off x="10628694" y="6662275"/>
            <a:ext cx="418465" cy="663575"/>
            <a:chOff x="10628694" y="6662275"/>
            <a:chExt cx="418465" cy="663575"/>
          </a:xfrm>
        </p:grpSpPr>
        <p:sp>
          <p:nvSpPr>
            <p:cNvPr id="264" name="object 264"/>
            <p:cNvSpPr/>
            <p:nvPr/>
          </p:nvSpPr>
          <p:spPr>
            <a:xfrm>
              <a:off x="10784903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59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8694" y="7186277"/>
              <a:ext cx="157683" cy="139573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10660514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7" name="object 267"/>
          <p:cNvSpPr/>
          <p:nvPr/>
        </p:nvSpPr>
        <p:spPr>
          <a:xfrm>
            <a:off x="11307209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8" y="13152"/>
                </a:lnTo>
                <a:lnTo>
                  <a:pt x="174620" y="32650"/>
                </a:lnTo>
                <a:lnTo>
                  <a:pt x="135048" y="58054"/>
                </a:lnTo>
                <a:lnTo>
                  <a:pt x="99123" y="88929"/>
                </a:lnTo>
                <a:lnTo>
                  <a:pt x="67580" y="124836"/>
                </a:lnTo>
                <a:lnTo>
                  <a:pt x="41159" y="165338"/>
                </a:lnTo>
                <a:lnTo>
                  <a:pt x="20596" y="209996"/>
                </a:lnTo>
                <a:lnTo>
                  <a:pt x="6631" y="258373"/>
                </a:lnTo>
                <a:lnTo>
                  <a:pt x="0" y="310032"/>
                </a:lnTo>
                <a:lnTo>
                  <a:pt x="1279" y="363501"/>
                </a:lnTo>
                <a:lnTo>
                  <a:pt x="10694" y="414839"/>
                </a:lnTo>
                <a:lnTo>
                  <a:pt x="28237" y="464005"/>
                </a:lnTo>
                <a:lnTo>
                  <a:pt x="53898" y="510959"/>
                </a:lnTo>
                <a:lnTo>
                  <a:pt x="101690" y="569094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8" name="object 268"/>
          <p:cNvGrpSpPr/>
          <p:nvPr/>
        </p:nvGrpSpPr>
        <p:grpSpPr>
          <a:xfrm>
            <a:off x="11560105" y="6662275"/>
            <a:ext cx="418465" cy="663575"/>
            <a:chOff x="11560105" y="6662275"/>
            <a:chExt cx="418465" cy="663575"/>
          </a:xfrm>
        </p:grpSpPr>
        <p:sp>
          <p:nvSpPr>
            <p:cNvPr id="269" name="object 269"/>
            <p:cNvSpPr/>
            <p:nvPr/>
          </p:nvSpPr>
          <p:spPr>
            <a:xfrm>
              <a:off x="11716312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59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" name="object 27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105" y="7186277"/>
              <a:ext cx="157695" cy="139573"/>
            </a:xfrm>
            <a:prstGeom prst="rect">
              <a:avLst/>
            </a:prstGeom>
          </p:spPr>
        </p:pic>
        <p:sp>
          <p:nvSpPr>
            <p:cNvPr id="271" name="object 271"/>
            <p:cNvSpPr/>
            <p:nvPr/>
          </p:nvSpPr>
          <p:spPr>
            <a:xfrm>
              <a:off x="11591927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2" name="object 272"/>
          <p:cNvSpPr/>
          <p:nvPr/>
        </p:nvSpPr>
        <p:spPr>
          <a:xfrm>
            <a:off x="12238616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2"/>
                </a:lnTo>
                <a:lnTo>
                  <a:pt x="174621" y="32650"/>
                </a:lnTo>
                <a:lnTo>
                  <a:pt x="135051" y="58054"/>
                </a:lnTo>
                <a:lnTo>
                  <a:pt x="99127" y="88929"/>
                </a:lnTo>
                <a:lnTo>
                  <a:pt x="67585" y="124836"/>
                </a:lnTo>
                <a:lnTo>
                  <a:pt x="41164" y="165338"/>
                </a:lnTo>
                <a:lnTo>
                  <a:pt x="20601" y="209996"/>
                </a:lnTo>
                <a:lnTo>
                  <a:pt x="6634" y="258373"/>
                </a:lnTo>
                <a:lnTo>
                  <a:pt x="0" y="310032"/>
                </a:lnTo>
                <a:lnTo>
                  <a:pt x="1286" y="363501"/>
                </a:lnTo>
                <a:lnTo>
                  <a:pt x="10704" y="414839"/>
                </a:lnTo>
                <a:lnTo>
                  <a:pt x="28244" y="464005"/>
                </a:lnTo>
                <a:lnTo>
                  <a:pt x="53898" y="510959"/>
                </a:lnTo>
                <a:lnTo>
                  <a:pt x="101692" y="569094"/>
                </a:lnTo>
                <a:lnTo>
                  <a:pt x="161544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3" name="object 273"/>
          <p:cNvGrpSpPr/>
          <p:nvPr/>
        </p:nvGrpSpPr>
        <p:grpSpPr>
          <a:xfrm>
            <a:off x="12491526" y="6662275"/>
            <a:ext cx="418465" cy="663575"/>
            <a:chOff x="12491526" y="6662275"/>
            <a:chExt cx="418465" cy="663575"/>
          </a:xfrm>
        </p:grpSpPr>
        <p:sp>
          <p:nvSpPr>
            <p:cNvPr id="274" name="object 274"/>
            <p:cNvSpPr/>
            <p:nvPr/>
          </p:nvSpPr>
          <p:spPr>
            <a:xfrm>
              <a:off x="12647725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4" y="527177"/>
                  </a:lnTo>
                  <a:lnTo>
                    <a:pt x="220565" y="489919"/>
                  </a:lnTo>
                  <a:lnTo>
                    <a:pt x="239566" y="449427"/>
                  </a:lnTo>
                  <a:lnTo>
                    <a:pt x="253128" y="406153"/>
                  </a:lnTo>
                  <a:lnTo>
                    <a:pt x="260750" y="360549"/>
                  </a:lnTo>
                  <a:lnTo>
                    <a:pt x="261932" y="313068"/>
                  </a:lnTo>
                  <a:lnTo>
                    <a:pt x="256171" y="264159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1526" y="7186277"/>
              <a:ext cx="157683" cy="139573"/>
            </a:xfrm>
            <a:prstGeom prst="rect">
              <a:avLst/>
            </a:prstGeom>
          </p:spPr>
        </p:pic>
        <p:sp>
          <p:nvSpPr>
            <p:cNvPr id="276" name="object 276"/>
            <p:cNvSpPr/>
            <p:nvPr/>
          </p:nvSpPr>
          <p:spPr>
            <a:xfrm>
              <a:off x="12523342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7" name="object 277"/>
          <p:cNvSpPr/>
          <p:nvPr/>
        </p:nvSpPr>
        <p:spPr>
          <a:xfrm>
            <a:off x="13170033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46" y="0"/>
                </a:moveTo>
                <a:lnTo>
                  <a:pt x="217099" y="13152"/>
                </a:lnTo>
                <a:lnTo>
                  <a:pt x="174621" y="32650"/>
                </a:lnTo>
                <a:lnTo>
                  <a:pt x="135051" y="58054"/>
                </a:lnTo>
                <a:lnTo>
                  <a:pt x="99127" y="88929"/>
                </a:lnTo>
                <a:lnTo>
                  <a:pt x="67585" y="124836"/>
                </a:lnTo>
                <a:lnTo>
                  <a:pt x="41164" y="165338"/>
                </a:lnTo>
                <a:lnTo>
                  <a:pt x="20601" y="209996"/>
                </a:lnTo>
                <a:lnTo>
                  <a:pt x="6634" y="258373"/>
                </a:lnTo>
                <a:lnTo>
                  <a:pt x="0" y="310032"/>
                </a:lnTo>
                <a:lnTo>
                  <a:pt x="1285" y="363501"/>
                </a:lnTo>
                <a:lnTo>
                  <a:pt x="10699" y="414839"/>
                </a:lnTo>
                <a:lnTo>
                  <a:pt x="28239" y="464005"/>
                </a:lnTo>
                <a:lnTo>
                  <a:pt x="53898" y="510959"/>
                </a:lnTo>
                <a:lnTo>
                  <a:pt x="101690" y="569094"/>
                </a:lnTo>
                <a:lnTo>
                  <a:pt x="161531" y="615200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8" name="object 278"/>
          <p:cNvGrpSpPr/>
          <p:nvPr/>
        </p:nvGrpSpPr>
        <p:grpSpPr>
          <a:xfrm>
            <a:off x="13422940" y="6662275"/>
            <a:ext cx="418465" cy="663575"/>
            <a:chOff x="13422940" y="6662275"/>
            <a:chExt cx="418465" cy="663575"/>
          </a:xfrm>
        </p:grpSpPr>
        <p:sp>
          <p:nvSpPr>
            <p:cNvPr id="279" name="object 279"/>
            <p:cNvSpPr/>
            <p:nvPr/>
          </p:nvSpPr>
          <p:spPr>
            <a:xfrm>
              <a:off x="13579138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0" name="object 28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22940" y="7186277"/>
              <a:ext cx="157683" cy="139573"/>
            </a:xfrm>
            <a:prstGeom prst="rect">
              <a:avLst/>
            </a:prstGeom>
          </p:spPr>
        </p:pic>
        <p:sp>
          <p:nvSpPr>
            <p:cNvPr id="281" name="object 281"/>
            <p:cNvSpPr/>
            <p:nvPr/>
          </p:nvSpPr>
          <p:spPr>
            <a:xfrm>
              <a:off x="13454753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2" name="object 282"/>
          <p:cNvSpPr/>
          <p:nvPr/>
        </p:nvSpPr>
        <p:spPr>
          <a:xfrm>
            <a:off x="14101458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0"/>
                </a:lnTo>
                <a:lnTo>
                  <a:pt x="135045" y="58054"/>
                </a:lnTo>
                <a:lnTo>
                  <a:pt x="99121" y="88929"/>
                </a:lnTo>
                <a:lnTo>
                  <a:pt x="67579" y="124836"/>
                </a:lnTo>
                <a:lnTo>
                  <a:pt x="41158" y="165338"/>
                </a:lnTo>
                <a:lnTo>
                  <a:pt x="20596" y="209996"/>
                </a:lnTo>
                <a:lnTo>
                  <a:pt x="6631" y="258373"/>
                </a:lnTo>
                <a:lnTo>
                  <a:pt x="0" y="310032"/>
                </a:lnTo>
                <a:lnTo>
                  <a:pt x="1277" y="363501"/>
                </a:lnTo>
                <a:lnTo>
                  <a:pt x="10688" y="414839"/>
                </a:lnTo>
                <a:lnTo>
                  <a:pt x="28226" y="464005"/>
                </a:lnTo>
                <a:lnTo>
                  <a:pt x="53886" y="510959"/>
                </a:lnTo>
                <a:lnTo>
                  <a:pt x="101677" y="569094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3" name="object 283"/>
          <p:cNvGrpSpPr/>
          <p:nvPr/>
        </p:nvGrpSpPr>
        <p:grpSpPr>
          <a:xfrm>
            <a:off x="14354353" y="6662275"/>
            <a:ext cx="418465" cy="663575"/>
            <a:chOff x="14354353" y="6662275"/>
            <a:chExt cx="418465" cy="663575"/>
          </a:xfrm>
        </p:grpSpPr>
        <p:sp>
          <p:nvSpPr>
            <p:cNvPr id="284" name="object 284"/>
            <p:cNvSpPr/>
            <p:nvPr/>
          </p:nvSpPr>
          <p:spPr>
            <a:xfrm>
              <a:off x="14510549" y="6662275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7" y="560751"/>
                  </a:lnTo>
                  <a:lnTo>
                    <a:pt x="196627" y="527177"/>
                  </a:lnTo>
                  <a:lnTo>
                    <a:pt x="220570" y="489919"/>
                  </a:lnTo>
                  <a:lnTo>
                    <a:pt x="239574" y="449427"/>
                  </a:lnTo>
                  <a:lnTo>
                    <a:pt x="253138" y="406153"/>
                  </a:lnTo>
                  <a:lnTo>
                    <a:pt x="260761" y="360549"/>
                  </a:lnTo>
                  <a:lnTo>
                    <a:pt x="261944" y="313068"/>
                  </a:lnTo>
                  <a:lnTo>
                    <a:pt x="256184" y="264159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28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4353" y="7186277"/>
              <a:ext cx="157683" cy="139573"/>
            </a:xfrm>
            <a:prstGeom prst="rect">
              <a:avLst/>
            </a:prstGeom>
          </p:spPr>
        </p:pic>
        <p:sp>
          <p:nvSpPr>
            <p:cNvPr id="286" name="object 286"/>
            <p:cNvSpPr/>
            <p:nvPr/>
          </p:nvSpPr>
          <p:spPr>
            <a:xfrm>
              <a:off x="14386166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7" name="object 287"/>
          <p:cNvSpPr/>
          <p:nvPr/>
        </p:nvSpPr>
        <p:spPr>
          <a:xfrm>
            <a:off x="15032871" y="6662240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2"/>
                </a:lnTo>
                <a:lnTo>
                  <a:pt x="174614" y="32650"/>
                </a:lnTo>
                <a:lnTo>
                  <a:pt x="135045" y="58054"/>
                </a:lnTo>
                <a:lnTo>
                  <a:pt x="99121" y="88929"/>
                </a:lnTo>
                <a:lnTo>
                  <a:pt x="67579" y="124836"/>
                </a:lnTo>
                <a:lnTo>
                  <a:pt x="41158" y="165338"/>
                </a:lnTo>
                <a:lnTo>
                  <a:pt x="20596" y="209996"/>
                </a:lnTo>
                <a:lnTo>
                  <a:pt x="6631" y="258373"/>
                </a:lnTo>
                <a:lnTo>
                  <a:pt x="0" y="310032"/>
                </a:lnTo>
                <a:lnTo>
                  <a:pt x="1277" y="363501"/>
                </a:lnTo>
                <a:lnTo>
                  <a:pt x="10688" y="414839"/>
                </a:lnTo>
                <a:lnTo>
                  <a:pt x="28226" y="464005"/>
                </a:lnTo>
                <a:lnTo>
                  <a:pt x="53886" y="510959"/>
                </a:lnTo>
                <a:lnTo>
                  <a:pt x="101682" y="569094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8" name="object 288"/>
          <p:cNvGrpSpPr/>
          <p:nvPr/>
        </p:nvGrpSpPr>
        <p:grpSpPr>
          <a:xfrm>
            <a:off x="15285761" y="6662275"/>
            <a:ext cx="259079" cy="663575"/>
            <a:chOff x="15285761" y="6662275"/>
            <a:chExt cx="259079" cy="663575"/>
          </a:xfrm>
        </p:grpSpPr>
        <p:sp>
          <p:nvSpPr>
            <p:cNvPr id="289" name="object 289"/>
            <p:cNvSpPr/>
            <p:nvPr/>
          </p:nvSpPr>
          <p:spPr>
            <a:xfrm>
              <a:off x="15441961" y="6662275"/>
              <a:ext cx="102870" cy="615315"/>
            </a:xfrm>
            <a:custGeom>
              <a:avLst/>
              <a:gdLst/>
              <a:ahLst/>
              <a:cxnLst/>
              <a:rect l="l" t="t" r="r" b="b"/>
              <a:pathLst>
                <a:path w="102869" h="615315">
                  <a:moveTo>
                    <a:pt x="0" y="0"/>
                  </a:moveTo>
                  <a:lnTo>
                    <a:pt x="100190" y="615035"/>
                  </a:lnTo>
                  <a:lnTo>
                    <a:pt x="102838" y="613194"/>
                  </a:lnTo>
                  <a:lnTo>
                    <a:pt x="102838" y="42689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9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85761" y="7186277"/>
              <a:ext cx="157683" cy="139573"/>
            </a:xfrm>
            <a:prstGeom prst="rect">
              <a:avLst/>
            </a:prstGeom>
          </p:spPr>
        </p:pic>
        <p:sp>
          <p:nvSpPr>
            <p:cNvPr id="291" name="object 291"/>
            <p:cNvSpPr/>
            <p:nvPr/>
          </p:nvSpPr>
          <p:spPr>
            <a:xfrm>
              <a:off x="15317591" y="6764232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11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2" name="object 292"/>
          <p:cNvSpPr/>
          <p:nvPr/>
        </p:nvSpPr>
        <p:spPr>
          <a:xfrm>
            <a:off x="130253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3" name="object 293"/>
          <p:cNvGrpSpPr/>
          <p:nvPr/>
        </p:nvGrpSpPr>
        <p:grpSpPr>
          <a:xfrm>
            <a:off x="383143" y="5730866"/>
            <a:ext cx="418465" cy="663575"/>
            <a:chOff x="383143" y="5730866"/>
            <a:chExt cx="418465" cy="663575"/>
          </a:xfrm>
        </p:grpSpPr>
        <p:sp>
          <p:nvSpPr>
            <p:cNvPr id="294" name="object 294"/>
            <p:cNvSpPr/>
            <p:nvPr/>
          </p:nvSpPr>
          <p:spPr>
            <a:xfrm>
              <a:off x="539347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5" name="object 29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143" y="6254861"/>
              <a:ext cx="157695" cy="139585"/>
            </a:xfrm>
            <a:prstGeom prst="rect">
              <a:avLst/>
            </a:prstGeom>
          </p:spPr>
        </p:pic>
        <p:sp>
          <p:nvSpPr>
            <p:cNvPr id="296" name="object 296"/>
            <p:cNvSpPr/>
            <p:nvPr/>
          </p:nvSpPr>
          <p:spPr>
            <a:xfrm>
              <a:off x="414961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24" y="331216"/>
                  </a:lnTo>
                  <a:lnTo>
                    <a:pt x="93713" y="327533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7" name="object 297"/>
          <p:cNvSpPr/>
          <p:nvPr/>
        </p:nvSpPr>
        <p:spPr>
          <a:xfrm>
            <a:off x="1061669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8" name="object 298"/>
          <p:cNvGrpSpPr/>
          <p:nvPr/>
        </p:nvGrpSpPr>
        <p:grpSpPr>
          <a:xfrm>
            <a:off x="1314555" y="5730866"/>
            <a:ext cx="418465" cy="663575"/>
            <a:chOff x="1314555" y="5730866"/>
            <a:chExt cx="418465" cy="663575"/>
          </a:xfrm>
        </p:grpSpPr>
        <p:sp>
          <p:nvSpPr>
            <p:cNvPr id="299" name="object 299"/>
            <p:cNvSpPr/>
            <p:nvPr/>
          </p:nvSpPr>
          <p:spPr>
            <a:xfrm>
              <a:off x="1470756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0" name="object 30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4555" y="6254861"/>
              <a:ext cx="157695" cy="139585"/>
            </a:xfrm>
            <a:prstGeom prst="rect">
              <a:avLst/>
            </a:prstGeom>
          </p:spPr>
        </p:pic>
        <p:sp>
          <p:nvSpPr>
            <p:cNvPr id="301" name="object 301"/>
            <p:cNvSpPr/>
            <p:nvPr/>
          </p:nvSpPr>
          <p:spPr>
            <a:xfrm>
              <a:off x="1346385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24" y="331216"/>
                  </a:lnTo>
                  <a:lnTo>
                    <a:pt x="93700" y="327533"/>
                  </a:lnTo>
                  <a:lnTo>
                    <a:pt x="47548" y="1435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2" name="object 302"/>
          <p:cNvSpPr/>
          <p:nvPr/>
        </p:nvSpPr>
        <p:spPr>
          <a:xfrm>
            <a:off x="1993079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7" y="414847"/>
                </a:lnTo>
                <a:lnTo>
                  <a:pt x="28221" y="464016"/>
                </a:lnTo>
                <a:lnTo>
                  <a:pt x="53873" y="510971"/>
                </a:lnTo>
                <a:lnTo>
                  <a:pt x="101680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3" name="object 303"/>
          <p:cNvGrpSpPr/>
          <p:nvPr/>
        </p:nvGrpSpPr>
        <p:grpSpPr>
          <a:xfrm>
            <a:off x="2245970" y="5730866"/>
            <a:ext cx="418465" cy="663575"/>
            <a:chOff x="2245970" y="5730866"/>
            <a:chExt cx="418465" cy="663575"/>
          </a:xfrm>
        </p:grpSpPr>
        <p:sp>
          <p:nvSpPr>
            <p:cNvPr id="304" name="object 304"/>
            <p:cNvSpPr/>
            <p:nvPr/>
          </p:nvSpPr>
          <p:spPr>
            <a:xfrm>
              <a:off x="2402170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50" y="166985"/>
                  </a:lnTo>
                  <a:lnTo>
                    <a:pt x="194654" y="125321"/>
                  </a:lnTo>
                  <a:lnTo>
                    <a:pt x="162558" y="88731"/>
                  </a:lnTo>
                  <a:lnTo>
                    <a:pt x="126154" y="57560"/>
                  </a:lnTo>
                  <a:lnTo>
                    <a:pt x="86332" y="32152"/>
                  </a:lnTo>
                  <a:lnTo>
                    <a:pt x="43984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5" name="object 30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45970" y="6254861"/>
              <a:ext cx="157695" cy="139585"/>
            </a:xfrm>
            <a:prstGeom prst="rect">
              <a:avLst/>
            </a:prstGeom>
          </p:spPr>
        </p:pic>
        <p:sp>
          <p:nvSpPr>
            <p:cNvPr id="306" name="object 306"/>
            <p:cNvSpPr/>
            <p:nvPr/>
          </p:nvSpPr>
          <p:spPr>
            <a:xfrm>
              <a:off x="2277798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23" y="331216"/>
                  </a:lnTo>
                  <a:lnTo>
                    <a:pt x="93700" y="327533"/>
                  </a:lnTo>
                  <a:lnTo>
                    <a:pt x="47548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7" name="object 307"/>
          <p:cNvSpPr/>
          <p:nvPr/>
        </p:nvSpPr>
        <p:spPr>
          <a:xfrm>
            <a:off x="2924489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8" name="object 308"/>
          <p:cNvGrpSpPr/>
          <p:nvPr/>
        </p:nvGrpSpPr>
        <p:grpSpPr>
          <a:xfrm>
            <a:off x="3177376" y="5730866"/>
            <a:ext cx="418465" cy="663575"/>
            <a:chOff x="3177376" y="5730866"/>
            <a:chExt cx="418465" cy="663575"/>
          </a:xfrm>
        </p:grpSpPr>
        <p:sp>
          <p:nvSpPr>
            <p:cNvPr id="309" name="object 309"/>
            <p:cNvSpPr/>
            <p:nvPr/>
          </p:nvSpPr>
          <p:spPr>
            <a:xfrm>
              <a:off x="3333593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79"/>
                  </a:lnTo>
                  <a:lnTo>
                    <a:pt x="221538" y="166985"/>
                  </a:lnTo>
                  <a:lnTo>
                    <a:pt x="194642" y="125321"/>
                  </a:lnTo>
                  <a:lnTo>
                    <a:pt x="162547" y="88731"/>
                  </a:lnTo>
                  <a:lnTo>
                    <a:pt x="126144" y="57560"/>
                  </a:lnTo>
                  <a:lnTo>
                    <a:pt x="86325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0" name="object 3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77376" y="6254861"/>
              <a:ext cx="157695" cy="139585"/>
            </a:xfrm>
            <a:prstGeom prst="rect">
              <a:avLst/>
            </a:prstGeom>
          </p:spPr>
        </p:pic>
        <p:sp>
          <p:nvSpPr>
            <p:cNvPr id="311" name="object 311"/>
            <p:cNvSpPr/>
            <p:nvPr/>
          </p:nvSpPr>
          <p:spPr>
            <a:xfrm>
              <a:off x="3209210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23" y="331216"/>
                  </a:lnTo>
                  <a:lnTo>
                    <a:pt x="93700" y="327533"/>
                  </a:lnTo>
                  <a:lnTo>
                    <a:pt x="47548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2" name="object 312"/>
          <p:cNvSpPr/>
          <p:nvPr/>
        </p:nvSpPr>
        <p:spPr>
          <a:xfrm>
            <a:off x="3855900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3" name="object 313"/>
          <p:cNvGrpSpPr/>
          <p:nvPr/>
        </p:nvGrpSpPr>
        <p:grpSpPr>
          <a:xfrm>
            <a:off x="4108799" y="5730866"/>
            <a:ext cx="418465" cy="663575"/>
            <a:chOff x="4108799" y="5730866"/>
            <a:chExt cx="418465" cy="663575"/>
          </a:xfrm>
        </p:grpSpPr>
        <p:sp>
          <p:nvSpPr>
            <p:cNvPr id="314" name="object 314"/>
            <p:cNvSpPr/>
            <p:nvPr/>
          </p:nvSpPr>
          <p:spPr>
            <a:xfrm>
              <a:off x="4265002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5" y="590187"/>
                  </a:lnTo>
                  <a:lnTo>
                    <a:pt x="168247" y="560751"/>
                  </a:lnTo>
                  <a:lnTo>
                    <a:pt x="196622" y="527177"/>
                  </a:lnTo>
                  <a:lnTo>
                    <a:pt x="220562" y="489919"/>
                  </a:lnTo>
                  <a:lnTo>
                    <a:pt x="239563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8" y="213379"/>
                  </a:lnTo>
                  <a:lnTo>
                    <a:pt x="221543" y="166985"/>
                  </a:lnTo>
                  <a:lnTo>
                    <a:pt x="194647" y="125321"/>
                  </a:lnTo>
                  <a:lnTo>
                    <a:pt x="162552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8799" y="6254861"/>
              <a:ext cx="157695" cy="139585"/>
            </a:xfrm>
            <a:prstGeom prst="rect">
              <a:avLst/>
            </a:prstGeom>
          </p:spPr>
        </p:pic>
        <p:sp>
          <p:nvSpPr>
            <p:cNvPr id="316" name="object 316"/>
            <p:cNvSpPr/>
            <p:nvPr/>
          </p:nvSpPr>
          <p:spPr>
            <a:xfrm>
              <a:off x="4140622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23" y="331216"/>
                  </a:lnTo>
                  <a:lnTo>
                    <a:pt x="93700" y="327533"/>
                  </a:lnTo>
                  <a:lnTo>
                    <a:pt x="47548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7" name="object 317"/>
          <p:cNvSpPr/>
          <p:nvPr/>
        </p:nvSpPr>
        <p:spPr>
          <a:xfrm>
            <a:off x="4787313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8" name="object 318"/>
          <p:cNvGrpSpPr/>
          <p:nvPr/>
        </p:nvGrpSpPr>
        <p:grpSpPr>
          <a:xfrm>
            <a:off x="5040215" y="5730866"/>
            <a:ext cx="418465" cy="663575"/>
            <a:chOff x="5040215" y="5730866"/>
            <a:chExt cx="418465" cy="663575"/>
          </a:xfrm>
        </p:grpSpPr>
        <p:sp>
          <p:nvSpPr>
            <p:cNvPr id="319" name="object 319"/>
            <p:cNvSpPr/>
            <p:nvPr/>
          </p:nvSpPr>
          <p:spPr>
            <a:xfrm>
              <a:off x="5196417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8" y="213379"/>
                  </a:lnTo>
                  <a:lnTo>
                    <a:pt x="221543" y="166985"/>
                  </a:lnTo>
                  <a:lnTo>
                    <a:pt x="194647" y="125321"/>
                  </a:lnTo>
                  <a:lnTo>
                    <a:pt x="162552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0" name="object 3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0215" y="6254861"/>
              <a:ext cx="157695" cy="139585"/>
            </a:xfrm>
            <a:prstGeom prst="rect">
              <a:avLst/>
            </a:prstGeom>
          </p:spPr>
        </p:pic>
        <p:sp>
          <p:nvSpPr>
            <p:cNvPr id="321" name="object 321"/>
            <p:cNvSpPr/>
            <p:nvPr/>
          </p:nvSpPr>
          <p:spPr>
            <a:xfrm>
              <a:off x="5072033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23" y="331216"/>
                  </a:lnTo>
                  <a:lnTo>
                    <a:pt x="93700" y="327533"/>
                  </a:lnTo>
                  <a:lnTo>
                    <a:pt x="47548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2" name="object 322"/>
          <p:cNvSpPr/>
          <p:nvPr/>
        </p:nvSpPr>
        <p:spPr>
          <a:xfrm>
            <a:off x="5718724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3" name="object 323"/>
          <p:cNvGrpSpPr/>
          <p:nvPr/>
        </p:nvGrpSpPr>
        <p:grpSpPr>
          <a:xfrm>
            <a:off x="5971627" y="5730866"/>
            <a:ext cx="418465" cy="663575"/>
            <a:chOff x="5971627" y="5730866"/>
            <a:chExt cx="418465" cy="663575"/>
          </a:xfrm>
        </p:grpSpPr>
        <p:sp>
          <p:nvSpPr>
            <p:cNvPr id="324" name="object 324"/>
            <p:cNvSpPr/>
            <p:nvPr/>
          </p:nvSpPr>
          <p:spPr>
            <a:xfrm>
              <a:off x="6127828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2" y="560751"/>
                  </a:lnTo>
                  <a:lnTo>
                    <a:pt x="196628" y="527177"/>
                  </a:lnTo>
                  <a:lnTo>
                    <a:pt x="220568" y="489919"/>
                  </a:lnTo>
                  <a:lnTo>
                    <a:pt x="239570" y="449427"/>
                  </a:lnTo>
                  <a:lnTo>
                    <a:pt x="253133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5" name="object 3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71627" y="6254861"/>
              <a:ext cx="157695" cy="139585"/>
            </a:xfrm>
            <a:prstGeom prst="rect">
              <a:avLst/>
            </a:prstGeom>
          </p:spPr>
        </p:pic>
        <p:sp>
          <p:nvSpPr>
            <p:cNvPr id="326" name="object 326"/>
            <p:cNvSpPr/>
            <p:nvPr/>
          </p:nvSpPr>
          <p:spPr>
            <a:xfrm>
              <a:off x="6003445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23" y="331216"/>
                  </a:lnTo>
                  <a:lnTo>
                    <a:pt x="93713" y="327533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7" name="object 327"/>
          <p:cNvSpPr/>
          <p:nvPr/>
        </p:nvSpPr>
        <p:spPr>
          <a:xfrm>
            <a:off x="6650149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79" y="569102"/>
                </a:lnTo>
                <a:lnTo>
                  <a:pt x="161531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8" name="object 328"/>
          <p:cNvGrpSpPr/>
          <p:nvPr/>
        </p:nvGrpSpPr>
        <p:grpSpPr>
          <a:xfrm>
            <a:off x="6903041" y="5730866"/>
            <a:ext cx="418465" cy="663575"/>
            <a:chOff x="6903041" y="5730866"/>
            <a:chExt cx="418465" cy="663575"/>
          </a:xfrm>
        </p:grpSpPr>
        <p:sp>
          <p:nvSpPr>
            <p:cNvPr id="329" name="object 329"/>
            <p:cNvSpPr/>
            <p:nvPr/>
          </p:nvSpPr>
          <p:spPr>
            <a:xfrm>
              <a:off x="7059240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0" name="object 3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03041" y="6254861"/>
              <a:ext cx="157683" cy="139585"/>
            </a:xfrm>
            <a:prstGeom prst="rect">
              <a:avLst/>
            </a:prstGeom>
          </p:spPr>
        </p:pic>
        <p:sp>
          <p:nvSpPr>
            <p:cNvPr id="331" name="object 331"/>
            <p:cNvSpPr/>
            <p:nvPr/>
          </p:nvSpPr>
          <p:spPr>
            <a:xfrm>
              <a:off x="6934856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36" y="331216"/>
                  </a:lnTo>
                  <a:lnTo>
                    <a:pt x="93713" y="327533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2" name="object 332"/>
          <p:cNvSpPr/>
          <p:nvPr/>
        </p:nvSpPr>
        <p:spPr>
          <a:xfrm>
            <a:off x="7581563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3" name="object 333"/>
          <p:cNvGrpSpPr/>
          <p:nvPr/>
        </p:nvGrpSpPr>
        <p:grpSpPr>
          <a:xfrm>
            <a:off x="7834451" y="5730866"/>
            <a:ext cx="418465" cy="663575"/>
            <a:chOff x="7834451" y="5730866"/>
            <a:chExt cx="418465" cy="663575"/>
          </a:xfrm>
        </p:grpSpPr>
        <p:sp>
          <p:nvSpPr>
            <p:cNvPr id="334" name="object 334"/>
            <p:cNvSpPr/>
            <p:nvPr/>
          </p:nvSpPr>
          <p:spPr>
            <a:xfrm>
              <a:off x="7990654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5" name="object 3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34451" y="6254861"/>
              <a:ext cx="157683" cy="139585"/>
            </a:xfrm>
            <a:prstGeom prst="rect">
              <a:avLst/>
            </a:prstGeom>
          </p:spPr>
        </p:pic>
        <p:sp>
          <p:nvSpPr>
            <p:cNvPr id="336" name="object 336"/>
            <p:cNvSpPr/>
            <p:nvPr/>
          </p:nvSpPr>
          <p:spPr>
            <a:xfrm>
              <a:off x="7866269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49" y="331216"/>
                  </a:lnTo>
                  <a:lnTo>
                    <a:pt x="90436" y="331216"/>
                  </a:lnTo>
                  <a:lnTo>
                    <a:pt x="93713" y="327533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7" name="object 337"/>
          <p:cNvSpPr/>
          <p:nvPr/>
        </p:nvSpPr>
        <p:spPr>
          <a:xfrm>
            <a:off x="8512972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102"/>
                </a:lnTo>
                <a:lnTo>
                  <a:pt x="161531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8" name="object 338"/>
          <p:cNvGrpSpPr/>
          <p:nvPr/>
        </p:nvGrpSpPr>
        <p:grpSpPr>
          <a:xfrm>
            <a:off x="8765862" y="5730866"/>
            <a:ext cx="418465" cy="663575"/>
            <a:chOff x="8765862" y="5730866"/>
            <a:chExt cx="418465" cy="663575"/>
          </a:xfrm>
        </p:grpSpPr>
        <p:sp>
          <p:nvSpPr>
            <p:cNvPr id="339" name="object 339"/>
            <p:cNvSpPr/>
            <p:nvPr/>
          </p:nvSpPr>
          <p:spPr>
            <a:xfrm>
              <a:off x="8922067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0" name="object 3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65862" y="6254861"/>
              <a:ext cx="157695" cy="139585"/>
            </a:xfrm>
            <a:prstGeom prst="rect">
              <a:avLst/>
            </a:prstGeom>
          </p:spPr>
        </p:pic>
        <p:sp>
          <p:nvSpPr>
            <p:cNvPr id="341" name="object 341"/>
            <p:cNvSpPr/>
            <p:nvPr/>
          </p:nvSpPr>
          <p:spPr>
            <a:xfrm>
              <a:off x="8797691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23" y="331216"/>
                  </a:lnTo>
                  <a:lnTo>
                    <a:pt x="93700" y="327533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2" name="object 342"/>
          <p:cNvSpPr/>
          <p:nvPr/>
        </p:nvSpPr>
        <p:spPr>
          <a:xfrm>
            <a:off x="9444381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3" name="object 343"/>
          <p:cNvGrpSpPr/>
          <p:nvPr/>
        </p:nvGrpSpPr>
        <p:grpSpPr>
          <a:xfrm>
            <a:off x="9697275" y="5730866"/>
            <a:ext cx="418465" cy="663575"/>
            <a:chOff x="9697275" y="5730866"/>
            <a:chExt cx="418465" cy="663575"/>
          </a:xfrm>
        </p:grpSpPr>
        <p:sp>
          <p:nvSpPr>
            <p:cNvPr id="344" name="object 344"/>
            <p:cNvSpPr/>
            <p:nvPr/>
          </p:nvSpPr>
          <p:spPr>
            <a:xfrm>
              <a:off x="9853477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50" y="166985"/>
                  </a:lnTo>
                  <a:lnTo>
                    <a:pt x="194654" y="125321"/>
                  </a:lnTo>
                  <a:lnTo>
                    <a:pt x="162558" y="88731"/>
                  </a:lnTo>
                  <a:lnTo>
                    <a:pt x="126154" y="57560"/>
                  </a:lnTo>
                  <a:lnTo>
                    <a:pt x="86332" y="32152"/>
                  </a:lnTo>
                  <a:lnTo>
                    <a:pt x="43984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5" name="object 34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97275" y="6254861"/>
              <a:ext cx="157695" cy="139585"/>
            </a:xfrm>
            <a:prstGeom prst="rect">
              <a:avLst/>
            </a:prstGeom>
          </p:spPr>
        </p:pic>
        <p:sp>
          <p:nvSpPr>
            <p:cNvPr id="346" name="object 346"/>
            <p:cNvSpPr/>
            <p:nvPr/>
          </p:nvSpPr>
          <p:spPr>
            <a:xfrm>
              <a:off x="9729101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23" y="331216"/>
                  </a:lnTo>
                  <a:lnTo>
                    <a:pt x="93700" y="327533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7" name="object 347"/>
          <p:cNvSpPr/>
          <p:nvPr/>
        </p:nvSpPr>
        <p:spPr>
          <a:xfrm>
            <a:off x="10375794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2" y="569102"/>
                </a:lnTo>
                <a:lnTo>
                  <a:pt x="161544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8" name="object 348"/>
          <p:cNvGrpSpPr/>
          <p:nvPr/>
        </p:nvGrpSpPr>
        <p:grpSpPr>
          <a:xfrm>
            <a:off x="10628700" y="5730866"/>
            <a:ext cx="418465" cy="663575"/>
            <a:chOff x="10628700" y="5730866"/>
            <a:chExt cx="418465" cy="663575"/>
          </a:xfrm>
        </p:grpSpPr>
        <p:sp>
          <p:nvSpPr>
            <p:cNvPr id="349" name="object 349"/>
            <p:cNvSpPr/>
            <p:nvPr/>
          </p:nvSpPr>
          <p:spPr>
            <a:xfrm>
              <a:off x="10784903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79"/>
                  </a:lnTo>
                  <a:lnTo>
                    <a:pt x="221538" y="166985"/>
                  </a:lnTo>
                  <a:lnTo>
                    <a:pt x="194642" y="125321"/>
                  </a:lnTo>
                  <a:lnTo>
                    <a:pt x="162547" y="88731"/>
                  </a:lnTo>
                  <a:lnTo>
                    <a:pt x="126144" y="57560"/>
                  </a:lnTo>
                  <a:lnTo>
                    <a:pt x="86325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0" name="object 3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28700" y="6254861"/>
              <a:ext cx="157683" cy="139585"/>
            </a:xfrm>
            <a:prstGeom prst="rect">
              <a:avLst/>
            </a:prstGeom>
          </p:spPr>
        </p:pic>
        <p:sp>
          <p:nvSpPr>
            <p:cNvPr id="351" name="object 351"/>
            <p:cNvSpPr/>
            <p:nvPr/>
          </p:nvSpPr>
          <p:spPr>
            <a:xfrm>
              <a:off x="10660514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36" y="331216"/>
                  </a:lnTo>
                  <a:lnTo>
                    <a:pt x="93700" y="327533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2" name="object 352"/>
          <p:cNvSpPr/>
          <p:nvPr/>
        </p:nvSpPr>
        <p:spPr>
          <a:xfrm>
            <a:off x="11307209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3" name="object 353"/>
          <p:cNvGrpSpPr/>
          <p:nvPr/>
        </p:nvGrpSpPr>
        <p:grpSpPr>
          <a:xfrm>
            <a:off x="11560111" y="5730866"/>
            <a:ext cx="418465" cy="663575"/>
            <a:chOff x="11560111" y="5730866"/>
            <a:chExt cx="418465" cy="663575"/>
          </a:xfrm>
        </p:grpSpPr>
        <p:sp>
          <p:nvSpPr>
            <p:cNvPr id="354" name="object 354"/>
            <p:cNvSpPr/>
            <p:nvPr/>
          </p:nvSpPr>
          <p:spPr>
            <a:xfrm>
              <a:off x="11716312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79"/>
                  </a:lnTo>
                  <a:lnTo>
                    <a:pt x="221538" y="166985"/>
                  </a:lnTo>
                  <a:lnTo>
                    <a:pt x="194642" y="125321"/>
                  </a:lnTo>
                  <a:lnTo>
                    <a:pt x="162547" y="88731"/>
                  </a:lnTo>
                  <a:lnTo>
                    <a:pt x="126144" y="57560"/>
                  </a:lnTo>
                  <a:lnTo>
                    <a:pt x="86325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5" name="object 3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60111" y="6254861"/>
              <a:ext cx="157695" cy="139585"/>
            </a:xfrm>
            <a:prstGeom prst="rect">
              <a:avLst/>
            </a:prstGeom>
          </p:spPr>
        </p:pic>
        <p:sp>
          <p:nvSpPr>
            <p:cNvPr id="356" name="object 356"/>
            <p:cNvSpPr/>
            <p:nvPr/>
          </p:nvSpPr>
          <p:spPr>
            <a:xfrm>
              <a:off x="11591927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36" y="331216"/>
                  </a:lnTo>
                  <a:lnTo>
                    <a:pt x="93700" y="327533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7" name="object 357"/>
          <p:cNvSpPr/>
          <p:nvPr/>
        </p:nvSpPr>
        <p:spPr>
          <a:xfrm>
            <a:off x="12238616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6" y="363508"/>
                </a:lnTo>
                <a:lnTo>
                  <a:pt x="10704" y="414847"/>
                </a:lnTo>
                <a:lnTo>
                  <a:pt x="28244" y="464016"/>
                </a:lnTo>
                <a:lnTo>
                  <a:pt x="53898" y="510971"/>
                </a:lnTo>
                <a:lnTo>
                  <a:pt x="101692" y="569102"/>
                </a:lnTo>
                <a:lnTo>
                  <a:pt x="161544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8" name="object 358"/>
          <p:cNvGrpSpPr/>
          <p:nvPr/>
        </p:nvGrpSpPr>
        <p:grpSpPr>
          <a:xfrm>
            <a:off x="12491520" y="5730866"/>
            <a:ext cx="418465" cy="663575"/>
            <a:chOff x="12491520" y="5730866"/>
            <a:chExt cx="418465" cy="663575"/>
          </a:xfrm>
        </p:grpSpPr>
        <p:sp>
          <p:nvSpPr>
            <p:cNvPr id="359" name="object 359"/>
            <p:cNvSpPr/>
            <p:nvPr/>
          </p:nvSpPr>
          <p:spPr>
            <a:xfrm>
              <a:off x="12647725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4" y="527177"/>
                  </a:lnTo>
                  <a:lnTo>
                    <a:pt x="220565" y="489919"/>
                  </a:lnTo>
                  <a:lnTo>
                    <a:pt x="239566" y="449427"/>
                  </a:lnTo>
                  <a:lnTo>
                    <a:pt x="253128" y="406153"/>
                  </a:lnTo>
                  <a:lnTo>
                    <a:pt x="260750" y="360549"/>
                  </a:lnTo>
                  <a:lnTo>
                    <a:pt x="261932" y="313068"/>
                  </a:lnTo>
                  <a:lnTo>
                    <a:pt x="256171" y="264160"/>
                  </a:lnTo>
                  <a:lnTo>
                    <a:pt x="242348" y="213379"/>
                  </a:lnTo>
                  <a:lnTo>
                    <a:pt x="221543" y="166985"/>
                  </a:lnTo>
                  <a:lnTo>
                    <a:pt x="194647" y="125321"/>
                  </a:lnTo>
                  <a:lnTo>
                    <a:pt x="162552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0" name="object 36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91520" y="6254861"/>
              <a:ext cx="157695" cy="139585"/>
            </a:xfrm>
            <a:prstGeom prst="rect">
              <a:avLst/>
            </a:prstGeom>
          </p:spPr>
        </p:pic>
        <p:sp>
          <p:nvSpPr>
            <p:cNvPr id="361" name="object 361"/>
            <p:cNvSpPr/>
            <p:nvPr/>
          </p:nvSpPr>
          <p:spPr>
            <a:xfrm>
              <a:off x="12523342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23" y="331216"/>
                  </a:lnTo>
                  <a:lnTo>
                    <a:pt x="93713" y="327533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2" name="object 362"/>
          <p:cNvSpPr/>
          <p:nvPr/>
        </p:nvSpPr>
        <p:spPr>
          <a:xfrm>
            <a:off x="13170033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5" y="363508"/>
                </a:lnTo>
                <a:lnTo>
                  <a:pt x="10699" y="414847"/>
                </a:lnTo>
                <a:lnTo>
                  <a:pt x="28239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3" name="object 363"/>
          <p:cNvGrpSpPr/>
          <p:nvPr/>
        </p:nvGrpSpPr>
        <p:grpSpPr>
          <a:xfrm>
            <a:off x="13422937" y="5730866"/>
            <a:ext cx="418465" cy="663575"/>
            <a:chOff x="13422937" y="5730866"/>
            <a:chExt cx="418465" cy="663575"/>
          </a:xfrm>
        </p:grpSpPr>
        <p:sp>
          <p:nvSpPr>
            <p:cNvPr id="364" name="object 364"/>
            <p:cNvSpPr/>
            <p:nvPr/>
          </p:nvSpPr>
          <p:spPr>
            <a:xfrm>
              <a:off x="13579138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5" name="object 36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22937" y="6254861"/>
              <a:ext cx="157695" cy="139585"/>
            </a:xfrm>
            <a:prstGeom prst="rect">
              <a:avLst/>
            </a:prstGeom>
          </p:spPr>
        </p:pic>
        <p:sp>
          <p:nvSpPr>
            <p:cNvPr id="366" name="object 366"/>
            <p:cNvSpPr/>
            <p:nvPr/>
          </p:nvSpPr>
          <p:spPr>
            <a:xfrm>
              <a:off x="13454753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36" y="331216"/>
                  </a:lnTo>
                  <a:lnTo>
                    <a:pt x="93713" y="327533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7" name="object 367"/>
          <p:cNvSpPr/>
          <p:nvPr/>
        </p:nvSpPr>
        <p:spPr>
          <a:xfrm>
            <a:off x="14101458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8" name="object 368"/>
          <p:cNvGrpSpPr/>
          <p:nvPr/>
        </p:nvGrpSpPr>
        <p:grpSpPr>
          <a:xfrm>
            <a:off x="14354343" y="5730866"/>
            <a:ext cx="418465" cy="663575"/>
            <a:chOff x="14354343" y="5730866"/>
            <a:chExt cx="418465" cy="663575"/>
          </a:xfrm>
        </p:grpSpPr>
        <p:sp>
          <p:nvSpPr>
            <p:cNvPr id="369" name="object 369"/>
            <p:cNvSpPr/>
            <p:nvPr/>
          </p:nvSpPr>
          <p:spPr>
            <a:xfrm>
              <a:off x="14510548" y="573086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7" y="560751"/>
                  </a:lnTo>
                  <a:lnTo>
                    <a:pt x="196627" y="527177"/>
                  </a:lnTo>
                  <a:lnTo>
                    <a:pt x="220570" y="489919"/>
                  </a:lnTo>
                  <a:lnTo>
                    <a:pt x="239574" y="449427"/>
                  </a:lnTo>
                  <a:lnTo>
                    <a:pt x="253138" y="406153"/>
                  </a:lnTo>
                  <a:lnTo>
                    <a:pt x="260761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0" name="object 37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54343" y="6254861"/>
              <a:ext cx="157695" cy="139585"/>
            </a:xfrm>
            <a:prstGeom prst="rect">
              <a:avLst/>
            </a:prstGeom>
          </p:spPr>
        </p:pic>
        <p:sp>
          <p:nvSpPr>
            <p:cNvPr id="371" name="object 371"/>
            <p:cNvSpPr/>
            <p:nvPr/>
          </p:nvSpPr>
          <p:spPr>
            <a:xfrm>
              <a:off x="14386166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23" y="331216"/>
                  </a:lnTo>
                  <a:lnTo>
                    <a:pt x="93713" y="327533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2" name="object 372"/>
          <p:cNvSpPr/>
          <p:nvPr/>
        </p:nvSpPr>
        <p:spPr>
          <a:xfrm>
            <a:off x="15032871" y="573081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3" name="object 373"/>
          <p:cNvGrpSpPr/>
          <p:nvPr/>
        </p:nvGrpSpPr>
        <p:grpSpPr>
          <a:xfrm>
            <a:off x="15285759" y="5730866"/>
            <a:ext cx="259079" cy="663575"/>
            <a:chOff x="15285759" y="5730866"/>
            <a:chExt cx="259079" cy="663575"/>
          </a:xfrm>
        </p:grpSpPr>
        <p:sp>
          <p:nvSpPr>
            <p:cNvPr id="374" name="object 374"/>
            <p:cNvSpPr/>
            <p:nvPr/>
          </p:nvSpPr>
          <p:spPr>
            <a:xfrm>
              <a:off x="15441962" y="5730866"/>
              <a:ext cx="102870" cy="615315"/>
            </a:xfrm>
            <a:custGeom>
              <a:avLst/>
              <a:gdLst/>
              <a:ahLst/>
              <a:cxnLst/>
              <a:rect l="l" t="t" r="r" b="b"/>
              <a:pathLst>
                <a:path w="102869" h="615314">
                  <a:moveTo>
                    <a:pt x="0" y="0"/>
                  </a:moveTo>
                  <a:lnTo>
                    <a:pt x="100190" y="615035"/>
                  </a:lnTo>
                  <a:lnTo>
                    <a:pt x="102838" y="613194"/>
                  </a:lnTo>
                  <a:lnTo>
                    <a:pt x="102838" y="42687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5" name="object 37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85759" y="6254861"/>
              <a:ext cx="157695" cy="139585"/>
            </a:xfrm>
            <a:prstGeom prst="rect">
              <a:avLst/>
            </a:prstGeom>
          </p:spPr>
        </p:pic>
        <p:sp>
          <p:nvSpPr>
            <p:cNvPr id="376" name="object 376"/>
            <p:cNvSpPr/>
            <p:nvPr/>
          </p:nvSpPr>
          <p:spPr>
            <a:xfrm>
              <a:off x="15317592" y="583282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16"/>
                  </a:lnTo>
                  <a:lnTo>
                    <a:pt x="90411" y="331216"/>
                  </a:lnTo>
                  <a:lnTo>
                    <a:pt x="93700" y="327533"/>
                  </a:lnTo>
                  <a:lnTo>
                    <a:pt x="47548" y="1435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7" name="object 377"/>
          <p:cNvSpPr/>
          <p:nvPr/>
        </p:nvSpPr>
        <p:spPr>
          <a:xfrm>
            <a:off x="130253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14"/>
                </a:lnTo>
                <a:lnTo>
                  <a:pt x="10688" y="414851"/>
                </a:lnTo>
                <a:lnTo>
                  <a:pt x="28226" y="464017"/>
                </a:lnTo>
                <a:lnTo>
                  <a:pt x="53886" y="510971"/>
                </a:lnTo>
                <a:lnTo>
                  <a:pt x="101682" y="569107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8" name="object 378"/>
          <p:cNvGrpSpPr/>
          <p:nvPr/>
        </p:nvGrpSpPr>
        <p:grpSpPr>
          <a:xfrm>
            <a:off x="383143" y="4799453"/>
            <a:ext cx="418465" cy="663575"/>
            <a:chOff x="383143" y="4799453"/>
            <a:chExt cx="418465" cy="663575"/>
          </a:xfrm>
        </p:grpSpPr>
        <p:sp>
          <p:nvSpPr>
            <p:cNvPr id="379" name="object 379"/>
            <p:cNvSpPr/>
            <p:nvPr/>
          </p:nvSpPr>
          <p:spPr>
            <a:xfrm>
              <a:off x="539347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49"/>
                  </a:lnTo>
                  <a:lnTo>
                    <a:pt x="196625" y="527175"/>
                  </a:lnTo>
                  <a:lnTo>
                    <a:pt x="220566" y="489915"/>
                  </a:lnTo>
                  <a:lnTo>
                    <a:pt x="239568" y="449422"/>
                  </a:lnTo>
                  <a:lnTo>
                    <a:pt x="253132" y="406147"/>
                  </a:lnTo>
                  <a:lnTo>
                    <a:pt x="260756" y="360544"/>
                  </a:lnTo>
                  <a:lnTo>
                    <a:pt x="261940" y="313064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0" name="object 3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3143" y="5323448"/>
              <a:ext cx="157695" cy="139585"/>
            </a:xfrm>
            <a:prstGeom prst="rect">
              <a:avLst/>
            </a:prstGeom>
          </p:spPr>
        </p:pic>
        <p:sp>
          <p:nvSpPr>
            <p:cNvPr id="381" name="object 381"/>
            <p:cNvSpPr/>
            <p:nvPr/>
          </p:nvSpPr>
          <p:spPr>
            <a:xfrm>
              <a:off x="414961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2" name="object 382"/>
          <p:cNvSpPr/>
          <p:nvPr/>
        </p:nvSpPr>
        <p:spPr>
          <a:xfrm>
            <a:off x="1061669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14"/>
                </a:lnTo>
                <a:lnTo>
                  <a:pt x="10688" y="414851"/>
                </a:lnTo>
                <a:lnTo>
                  <a:pt x="28226" y="464017"/>
                </a:lnTo>
                <a:lnTo>
                  <a:pt x="53886" y="510971"/>
                </a:lnTo>
                <a:lnTo>
                  <a:pt x="101682" y="569107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3" name="object 383"/>
          <p:cNvGrpSpPr/>
          <p:nvPr/>
        </p:nvGrpSpPr>
        <p:grpSpPr>
          <a:xfrm>
            <a:off x="1314555" y="4799453"/>
            <a:ext cx="418465" cy="663575"/>
            <a:chOff x="1314555" y="4799453"/>
            <a:chExt cx="418465" cy="663575"/>
          </a:xfrm>
        </p:grpSpPr>
        <p:sp>
          <p:nvSpPr>
            <p:cNvPr id="384" name="object 384"/>
            <p:cNvSpPr/>
            <p:nvPr/>
          </p:nvSpPr>
          <p:spPr>
            <a:xfrm>
              <a:off x="1470756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49"/>
                  </a:lnTo>
                  <a:lnTo>
                    <a:pt x="196631" y="527175"/>
                  </a:lnTo>
                  <a:lnTo>
                    <a:pt x="220572" y="489915"/>
                  </a:lnTo>
                  <a:lnTo>
                    <a:pt x="239575" y="449422"/>
                  </a:lnTo>
                  <a:lnTo>
                    <a:pt x="253138" y="406147"/>
                  </a:lnTo>
                  <a:lnTo>
                    <a:pt x="260762" y="360544"/>
                  </a:lnTo>
                  <a:lnTo>
                    <a:pt x="261944" y="313064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5" name="object 38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4555" y="5323448"/>
              <a:ext cx="157695" cy="139585"/>
            </a:xfrm>
            <a:prstGeom prst="rect">
              <a:avLst/>
            </a:prstGeom>
          </p:spPr>
        </p:pic>
        <p:sp>
          <p:nvSpPr>
            <p:cNvPr id="386" name="object 386"/>
            <p:cNvSpPr/>
            <p:nvPr/>
          </p:nvSpPr>
          <p:spPr>
            <a:xfrm>
              <a:off x="1346385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7" name="object 387"/>
          <p:cNvSpPr/>
          <p:nvPr/>
        </p:nvSpPr>
        <p:spPr>
          <a:xfrm>
            <a:off x="1993079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14"/>
                </a:lnTo>
                <a:lnTo>
                  <a:pt x="10687" y="414851"/>
                </a:lnTo>
                <a:lnTo>
                  <a:pt x="28221" y="464017"/>
                </a:lnTo>
                <a:lnTo>
                  <a:pt x="53873" y="510971"/>
                </a:lnTo>
                <a:lnTo>
                  <a:pt x="101680" y="569107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8" name="object 388"/>
          <p:cNvGrpSpPr/>
          <p:nvPr/>
        </p:nvGrpSpPr>
        <p:grpSpPr>
          <a:xfrm>
            <a:off x="2245970" y="4799453"/>
            <a:ext cx="418465" cy="663575"/>
            <a:chOff x="2245970" y="4799453"/>
            <a:chExt cx="418465" cy="663575"/>
          </a:xfrm>
        </p:grpSpPr>
        <p:sp>
          <p:nvSpPr>
            <p:cNvPr id="389" name="object 389"/>
            <p:cNvSpPr/>
            <p:nvPr/>
          </p:nvSpPr>
          <p:spPr>
            <a:xfrm>
              <a:off x="2402170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49"/>
                  </a:lnTo>
                  <a:lnTo>
                    <a:pt x="196625" y="527175"/>
                  </a:lnTo>
                  <a:lnTo>
                    <a:pt x="220566" y="489915"/>
                  </a:lnTo>
                  <a:lnTo>
                    <a:pt x="239568" y="449422"/>
                  </a:lnTo>
                  <a:lnTo>
                    <a:pt x="253132" y="406147"/>
                  </a:lnTo>
                  <a:lnTo>
                    <a:pt x="260756" y="360544"/>
                  </a:lnTo>
                  <a:lnTo>
                    <a:pt x="261940" y="313064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50" y="166985"/>
                  </a:lnTo>
                  <a:lnTo>
                    <a:pt x="194654" y="125321"/>
                  </a:lnTo>
                  <a:lnTo>
                    <a:pt x="162558" y="88731"/>
                  </a:lnTo>
                  <a:lnTo>
                    <a:pt x="126154" y="57560"/>
                  </a:lnTo>
                  <a:lnTo>
                    <a:pt x="86332" y="32152"/>
                  </a:lnTo>
                  <a:lnTo>
                    <a:pt x="43984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0" name="object 39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5970" y="5323448"/>
              <a:ext cx="157695" cy="139585"/>
            </a:xfrm>
            <a:prstGeom prst="rect">
              <a:avLst/>
            </a:prstGeom>
          </p:spPr>
        </p:pic>
        <p:sp>
          <p:nvSpPr>
            <p:cNvPr id="391" name="object 391"/>
            <p:cNvSpPr/>
            <p:nvPr/>
          </p:nvSpPr>
          <p:spPr>
            <a:xfrm>
              <a:off x="2277798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2" name="object 392"/>
          <p:cNvSpPr/>
          <p:nvPr/>
        </p:nvSpPr>
        <p:spPr>
          <a:xfrm>
            <a:off x="2924489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14"/>
                </a:lnTo>
                <a:lnTo>
                  <a:pt x="10694" y="414851"/>
                </a:lnTo>
                <a:lnTo>
                  <a:pt x="28237" y="464017"/>
                </a:lnTo>
                <a:lnTo>
                  <a:pt x="53898" y="510971"/>
                </a:lnTo>
                <a:lnTo>
                  <a:pt x="101690" y="569107"/>
                </a:lnTo>
                <a:lnTo>
                  <a:pt x="161531" y="615213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3" name="object 393"/>
          <p:cNvGrpSpPr/>
          <p:nvPr/>
        </p:nvGrpSpPr>
        <p:grpSpPr>
          <a:xfrm>
            <a:off x="3177376" y="4799453"/>
            <a:ext cx="418465" cy="663575"/>
            <a:chOff x="3177376" y="4799453"/>
            <a:chExt cx="418465" cy="663575"/>
          </a:xfrm>
        </p:grpSpPr>
        <p:sp>
          <p:nvSpPr>
            <p:cNvPr id="394" name="object 394"/>
            <p:cNvSpPr/>
            <p:nvPr/>
          </p:nvSpPr>
          <p:spPr>
            <a:xfrm>
              <a:off x="3333593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49"/>
                  </a:lnTo>
                  <a:lnTo>
                    <a:pt x="196619" y="527175"/>
                  </a:lnTo>
                  <a:lnTo>
                    <a:pt x="220559" y="489915"/>
                  </a:lnTo>
                  <a:lnTo>
                    <a:pt x="239562" y="449422"/>
                  </a:lnTo>
                  <a:lnTo>
                    <a:pt x="253126" y="406147"/>
                  </a:lnTo>
                  <a:lnTo>
                    <a:pt x="260749" y="360544"/>
                  </a:lnTo>
                  <a:lnTo>
                    <a:pt x="261931" y="313064"/>
                  </a:lnTo>
                  <a:lnTo>
                    <a:pt x="256171" y="264160"/>
                  </a:lnTo>
                  <a:lnTo>
                    <a:pt x="242345" y="213379"/>
                  </a:lnTo>
                  <a:lnTo>
                    <a:pt x="221538" y="166985"/>
                  </a:lnTo>
                  <a:lnTo>
                    <a:pt x="194642" y="125321"/>
                  </a:lnTo>
                  <a:lnTo>
                    <a:pt x="162547" y="88731"/>
                  </a:lnTo>
                  <a:lnTo>
                    <a:pt x="126144" y="57560"/>
                  </a:lnTo>
                  <a:lnTo>
                    <a:pt x="86325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5" name="object 39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77376" y="5323448"/>
              <a:ext cx="157695" cy="139585"/>
            </a:xfrm>
            <a:prstGeom prst="rect">
              <a:avLst/>
            </a:prstGeom>
          </p:spPr>
        </p:pic>
        <p:sp>
          <p:nvSpPr>
            <p:cNvPr id="396" name="object 396"/>
            <p:cNvSpPr/>
            <p:nvPr/>
          </p:nvSpPr>
          <p:spPr>
            <a:xfrm>
              <a:off x="3209210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7" name="object 397"/>
          <p:cNvSpPr/>
          <p:nvPr/>
        </p:nvSpPr>
        <p:spPr>
          <a:xfrm>
            <a:off x="3855900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1" y="363514"/>
                </a:lnTo>
                <a:lnTo>
                  <a:pt x="10699" y="414851"/>
                </a:lnTo>
                <a:lnTo>
                  <a:pt x="28242" y="464017"/>
                </a:lnTo>
                <a:lnTo>
                  <a:pt x="53898" y="510971"/>
                </a:lnTo>
                <a:lnTo>
                  <a:pt x="101690" y="569107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8" name="object 398"/>
          <p:cNvGrpSpPr/>
          <p:nvPr/>
        </p:nvGrpSpPr>
        <p:grpSpPr>
          <a:xfrm>
            <a:off x="4108799" y="4799453"/>
            <a:ext cx="418465" cy="663575"/>
            <a:chOff x="4108799" y="4799453"/>
            <a:chExt cx="418465" cy="663575"/>
          </a:xfrm>
        </p:grpSpPr>
        <p:sp>
          <p:nvSpPr>
            <p:cNvPr id="399" name="object 399"/>
            <p:cNvSpPr/>
            <p:nvPr/>
          </p:nvSpPr>
          <p:spPr>
            <a:xfrm>
              <a:off x="4265002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5" y="590187"/>
                  </a:lnTo>
                  <a:lnTo>
                    <a:pt x="168247" y="560749"/>
                  </a:lnTo>
                  <a:lnTo>
                    <a:pt x="196622" y="527175"/>
                  </a:lnTo>
                  <a:lnTo>
                    <a:pt x="220562" y="489915"/>
                  </a:lnTo>
                  <a:lnTo>
                    <a:pt x="239563" y="449422"/>
                  </a:lnTo>
                  <a:lnTo>
                    <a:pt x="253126" y="406147"/>
                  </a:lnTo>
                  <a:lnTo>
                    <a:pt x="260749" y="360544"/>
                  </a:lnTo>
                  <a:lnTo>
                    <a:pt x="261931" y="313064"/>
                  </a:lnTo>
                  <a:lnTo>
                    <a:pt x="256171" y="264160"/>
                  </a:lnTo>
                  <a:lnTo>
                    <a:pt x="242348" y="213379"/>
                  </a:lnTo>
                  <a:lnTo>
                    <a:pt x="221543" y="166985"/>
                  </a:lnTo>
                  <a:lnTo>
                    <a:pt x="194647" y="125321"/>
                  </a:lnTo>
                  <a:lnTo>
                    <a:pt x="162552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0" name="object 40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8799" y="5323448"/>
              <a:ext cx="157695" cy="139585"/>
            </a:xfrm>
            <a:prstGeom prst="rect">
              <a:avLst/>
            </a:prstGeom>
          </p:spPr>
        </p:pic>
        <p:sp>
          <p:nvSpPr>
            <p:cNvPr id="401" name="object 401"/>
            <p:cNvSpPr/>
            <p:nvPr/>
          </p:nvSpPr>
          <p:spPr>
            <a:xfrm>
              <a:off x="4140622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2" name="object 402"/>
          <p:cNvSpPr/>
          <p:nvPr/>
        </p:nvSpPr>
        <p:spPr>
          <a:xfrm>
            <a:off x="4787313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79" y="363514"/>
                </a:lnTo>
                <a:lnTo>
                  <a:pt x="10694" y="414851"/>
                </a:lnTo>
                <a:lnTo>
                  <a:pt x="28237" y="464017"/>
                </a:lnTo>
                <a:lnTo>
                  <a:pt x="53898" y="510971"/>
                </a:lnTo>
                <a:lnTo>
                  <a:pt x="101690" y="569107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3" name="object 403"/>
          <p:cNvGrpSpPr/>
          <p:nvPr/>
        </p:nvGrpSpPr>
        <p:grpSpPr>
          <a:xfrm>
            <a:off x="5040215" y="4799453"/>
            <a:ext cx="418465" cy="663575"/>
            <a:chOff x="5040215" y="4799453"/>
            <a:chExt cx="418465" cy="663575"/>
          </a:xfrm>
        </p:grpSpPr>
        <p:sp>
          <p:nvSpPr>
            <p:cNvPr id="404" name="object 404"/>
            <p:cNvSpPr/>
            <p:nvPr/>
          </p:nvSpPr>
          <p:spPr>
            <a:xfrm>
              <a:off x="5196417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49"/>
                  </a:lnTo>
                  <a:lnTo>
                    <a:pt x="196619" y="527175"/>
                  </a:lnTo>
                  <a:lnTo>
                    <a:pt x="220559" y="489915"/>
                  </a:lnTo>
                  <a:lnTo>
                    <a:pt x="239562" y="449422"/>
                  </a:lnTo>
                  <a:lnTo>
                    <a:pt x="253126" y="406147"/>
                  </a:lnTo>
                  <a:lnTo>
                    <a:pt x="260749" y="360544"/>
                  </a:lnTo>
                  <a:lnTo>
                    <a:pt x="261931" y="313064"/>
                  </a:lnTo>
                  <a:lnTo>
                    <a:pt x="256171" y="264160"/>
                  </a:lnTo>
                  <a:lnTo>
                    <a:pt x="242348" y="213379"/>
                  </a:lnTo>
                  <a:lnTo>
                    <a:pt x="221543" y="166985"/>
                  </a:lnTo>
                  <a:lnTo>
                    <a:pt x="194647" y="125321"/>
                  </a:lnTo>
                  <a:lnTo>
                    <a:pt x="162552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5" name="object 40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40215" y="5323448"/>
              <a:ext cx="157695" cy="139585"/>
            </a:xfrm>
            <a:prstGeom prst="rect">
              <a:avLst/>
            </a:prstGeom>
          </p:spPr>
        </p:pic>
        <p:sp>
          <p:nvSpPr>
            <p:cNvPr id="406" name="object 406"/>
            <p:cNvSpPr/>
            <p:nvPr/>
          </p:nvSpPr>
          <p:spPr>
            <a:xfrm>
              <a:off x="5072033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7" name="object 407"/>
          <p:cNvSpPr/>
          <p:nvPr/>
        </p:nvSpPr>
        <p:spPr>
          <a:xfrm>
            <a:off x="5718724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1" y="363514"/>
                </a:lnTo>
                <a:lnTo>
                  <a:pt x="10699" y="414851"/>
                </a:lnTo>
                <a:lnTo>
                  <a:pt x="28242" y="464017"/>
                </a:lnTo>
                <a:lnTo>
                  <a:pt x="53898" y="510971"/>
                </a:lnTo>
                <a:lnTo>
                  <a:pt x="101690" y="569107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8" name="object 408"/>
          <p:cNvGrpSpPr/>
          <p:nvPr/>
        </p:nvGrpSpPr>
        <p:grpSpPr>
          <a:xfrm>
            <a:off x="5971627" y="4799453"/>
            <a:ext cx="418465" cy="663575"/>
            <a:chOff x="5971627" y="4799453"/>
            <a:chExt cx="418465" cy="663575"/>
          </a:xfrm>
        </p:grpSpPr>
        <p:sp>
          <p:nvSpPr>
            <p:cNvPr id="409" name="object 409"/>
            <p:cNvSpPr/>
            <p:nvPr/>
          </p:nvSpPr>
          <p:spPr>
            <a:xfrm>
              <a:off x="6127828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2" y="560749"/>
                  </a:lnTo>
                  <a:lnTo>
                    <a:pt x="196628" y="527175"/>
                  </a:lnTo>
                  <a:lnTo>
                    <a:pt x="220568" y="489915"/>
                  </a:lnTo>
                  <a:lnTo>
                    <a:pt x="239570" y="449422"/>
                  </a:lnTo>
                  <a:lnTo>
                    <a:pt x="253133" y="406147"/>
                  </a:lnTo>
                  <a:lnTo>
                    <a:pt x="260756" y="360544"/>
                  </a:lnTo>
                  <a:lnTo>
                    <a:pt x="261940" y="313064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0" name="object 4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71627" y="5323448"/>
              <a:ext cx="157695" cy="139585"/>
            </a:xfrm>
            <a:prstGeom prst="rect">
              <a:avLst/>
            </a:prstGeom>
          </p:spPr>
        </p:pic>
        <p:sp>
          <p:nvSpPr>
            <p:cNvPr id="411" name="object 411"/>
            <p:cNvSpPr/>
            <p:nvPr/>
          </p:nvSpPr>
          <p:spPr>
            <a:xfrm>
              <a:off x="6003445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2" name="object 412"/>
          <p:cNvSpPr/>
          <p:nvPr/>
        </p:nvSpPr>
        <p:spPr>
          <a:xfrm>
            <a:off x="6650149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14"/>
                </a:lnTo>
                <a:lnTo>
                  <a:pt x="10693" y="414851"/>
                </a:lnTo>
                <a:lnTo>
                  <a:pt x="28232" y="464017"/>
                </a:lnTo>
                <a:lnTo>
                  <a:pt x="53886" y="510971"/>
                </a:lnTo>
                <a:lnTo>
                  <a:pt x="101679" y="569107"/>
                </a:lnTo>
                <a:lnTo>
                  <a:pt x="161531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3" name="object 413"/>
          <p:cNvGrpSpPr/>
          <p:nvPr/>
        </p:nvGrpSpPr>
        <p:grpSpPr>
          <a:xfrm>
            <a:off x="6903041" y="4799453"/>
            <a:ext cx="418465" cy="663575"/>
            <a:chOff x="6903041" y="4799453"/>
            <a:chExt cx="418465" cy="663575"/>
          </a:xfrm>
        </p:grpSpPr>
        <p:sp>
          <p:nvSpPr>
            <p:cNvPr id="414" name="object 414"/>
            <p:cNvSpPr/>
            <p:nvPr/>
          </p:nvSpPr>
          <p:spPr>
            <a:xfrm>
              <a:off x="7059240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49"/>
                  </a:lnTo>
                  <a:lnTo>
                    <a:pt x="196631" y="527175"/>
                  </a:lnTo>
                  <a:lnTo>
                    <a:pt x="220572" y="489915"/>
                  </a:lnTo>
                  <a:lnTo>
                    <a:pt x="239575" y="449422"/>
                  </a:lnTo>
                  <a:lnTo>
                    <a:pt x="253138" y="406147"/>
                  </a:lnTo>
                  <a:lnTo>
                    <a:pt x="260762" y="360544"/>
                  </a:lnTo>
                  <a:lnTo>
                    <a:pt x="261944" y="313064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5" name="object 4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3041" y="5323448"/>
              <a:ext cx="157683" cy="139585"/>
            </a:xfrm>
            <a:prstGeom prst="rect">
              <a:avLst/>
            </a:prstGeom>
          </p:spPr>
        </p:pic>
        <p:sp>
          <p:nvSpPr>
            <p:cNvPr id="416" name="object 416"/>
            <p:cNvSpPr/>
            <p:nvPr/>
          </p:nvSpPr>
          <p:spPr>
            <a:xfrm>
              <a:off x="6934856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7" name="object 417"/>
          <p:cNvSpPr/>
          <p:nvPr/>
        </p:nvSpPr>
        <p:spPr>
          <a:xfrm>
            <a:off x="7581563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14"/>
                </a:lnTo>
                <a:lnTo>
                  <a:pt x="10688" y="414851"/>
                </a:lnTo>
                <a:lnTo>
                  <a:pt x="28226" y="464017"/>
                </a:lnTo>
                <a:lnTo>
                  <a:pt x="53886" y="510971"/>
                </a:lnTo>
                <a:lnTo>
                  <a:pt x="101677" y="569107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8" name="object 418"/>
          <p:cNvGrpSpPr/>
          <p:nvPr/>
        </p:nvGrpSpPr>
        <p:grpSpPr>
          <a:xfrm>
            <a:off x="7834451" y="4799453"/>
            <a:ext cx="418465" cy="663575"/>
            <a:chOff x="7834451" y="4799453"/>
            <a:chExt cx="418465" cy="663575"/>
          </a:xfrm>
        </p:grpSpPr>
        <p:sp>
          <p:nvSpPr>
            <p:cNvPr id="419" name="object 419"/>
            <p:cNvSpPr/>
            <p:nvPr/>
          </p:nvSpPr>
          <p:spPr>
            <a:xfrm>
              <a:off x="7990654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49"/>
                  </a:lnTo>
                  <a:lnTo>
                    <a:pt x="196625" y="527175"/>
                  </a:lnTo>
                  <a:lnTo>
                    <a:pt x="220566" y="489915"/>
                  </a:lnTo>
                  <a:lnTo>
                    <a:pt x="239568" y="449422"/>
                  </a:lnTo>
                  <a:lnTo>
                    <a:pt x="253132" y="406147"/>
                  </a:lnTo>
                  <a:lnTo>
                    <a:pt x="260756" y="360544"/>
                  </a:lnTo>
                  <a:lnTo>
                    <a:pt x="261940" y="313064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0" name="object 4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34451" y="5323448"/>
              <a:ext cx="157683" cy="139585"/>
            </a:xfrm>
            <a:prstGeom prst="rect">
              <a:avLst/>
            </a:prstGeom>
          </p:spPr>
        </p:pic>
        <p:sp>
          <p:nvSpPr>
            <p:cNvPr id="421" name="object 421"/>
            <p:cNvSpPr/>
            <p:nvPr/>
          </p:nvSpPr>
          <p:spPr>
            <a:xfrm>
              <a:off x="7866269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49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2" name="object 422"/>
          <p:cNvSpPr/>
          <p:nvPr/>
        </p:nvSpPr>
        <p:spPr>
          <a:xfrm>
            <a:off x="8512972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14"/>
                </a:lnTo>
                <a:lnTo>
                  <a:pt x="10693" y="414851"/>
                </a:lnTo>
                <a:lnTo>
                  <a:pt x="28232" y="464017"/>
                </a:lnTo>
                <a:lnTo>
                  <a:pt x="53886" y="510971"/>
                </a:lnTo>
                <a:lnTo>
                  <a:pt x="101684" y="569107"/>
                </a:lnTo>
                <a:lnTo>
                  <a:pt x="161531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3" name="object 423"/>
          <p:cNvGrpSpPr/>
          <p:nvPr/>
        </p:nvGrpSpPr>
        <p:grpSpPr>
          <a:xfrm>
            <a:off x="8765862" y="4799453"/>
            <a:ext cx="418465" cy="663575"/>
            <a:chOff x="8765862" y="4799453"/>
            <a:chExt cx="418465" cy="663575"/>
          </a:xfrm>
        </p:grpSpPr>
        <p:sp>
          <p:nvSpPr>
            <p:cNvPr id="424" name="object 424"/>
            <p:cNvSpPr/>
            <p:nvPr/>
          </p:nvSpPr>
          <p:spPr>
            <a:xfrm>
              <a:off x="8922067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49"/>
                  </a:lnTo>
                  <a:lnTo>
                    <a:pt x="196625" y="527175"/>
                  </a:lnTo>
                  <a:lnTo>
                    <a:pt x="220566" y="489915"/>
                  </a:lnTo>
                  <a:lnTo>
                    <a:pt x="239568" y="449422"/>
                  </a:lnTo>
                  <a:lnTo>
                    <a:pt x="253132" y="406147"/>
                  </a:lnTo>
                  <a:lnTo>
                    <a:pt x="260756" y="360544"/>
                  </a:lnTo>
                  <a:lnTo>
                    <a:pt x="261940" y="313064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5" name="object 4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65862" y="5323448"/>
              <a:ext cx="157695" cy="139585"/>
            </a:xfrm>
            <a:prstGeom prst="rect">
              <a:avLst/>
            </a:prstGeom>
          </p:spPr>
        </p:pic>
        <p:sp>
          <p:nvSpPr>
            <p:cNvPr id="426" name="object 426"/>
            <p:cNvSpPr/>
            <p:nvPr/>
          </p:nvSpPr>
          <p:spPr>
            <a:xfrm>
              <a:off x="8797691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7" name="object 427"/>
          <p:cNvSpPr/>
          <p:nvPr/>
        </p:nvSpPr>
        <p:spPr>
          <a:xfrm>
            <a:off x="9444381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79" y="363514"/>
                </a:lnTo>
                <a:lnTo>
                  <a:pt x="10693" y="414851"/>
                </a:lnTo>
                <a:lnTo>
                  <a:pt x="28232" y="464017"/>
                </a:lnTo>
                <a:lnTo>
                  <a:pt x="53886" y="510971"/>
                </a:lnTo>
                <a:lnTo>
                  <a:pt x="101684" y="569107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8" name="object 428"/>
          <p:cNvGrpSpPr/>
          <p:nvPr/>
        </p:nvGrpSpPr>
        <p:grpSpPr>
          <a:xfrm>
            <a:off x="9697275" y="4799453"/>
            <a:ext cx="418465" cy="663575"/>
            <a:chOff x="9697275" y="4799453"/>
            <a:chExt cx="418465" cy="663575"/>
          </a:xfrm>
        </p:grpSpPr>
        <p:sp>
          <p:nvSpPr>
            <p:cNvPr id="429" name="object 429"/>
            <p:cNvSpPr/>
            <p:nvPr/>
          </p:nvSpPr>
          <p:spPr>
            <a:xfrm>
              <a:off x="9853477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49"/>
                  </a:lnTo>
                  <a:lnTo>
                    <a:pt x="196631" y="527175"/>
                  </a:lnTo>
                  <a:lnTo>
                    <a:pt x="220572" y="489915"/>
                  </a:lnTo>
                  <a:lnTo>
                    <a:pt x="239575" y="449422"/>
                  </a:lnTo>
                  <a:lnTo>
                    <a:pt x="253138" y="406147"/>
                  </a:lnTo>
                  <a:lnTo>
                    <a:pt x="260762" y="360544"/>
                  </a:lnTo>
                  <a:lnTo>
                    <a:pt x="261944" y="313064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50" y="166985"/>
                  </a:lnTo>
                  <a:lnTo>
                    <a:pt x="194654" y="125321"/>
                  </a:lnTo>
                  <a:lnTo>
                    <a:pt x="162558" y="88731"/>
                  </a:lnTo>
                  <a:lnTo>
                    <a:pt x="126154" y="57560"/>
                  </a:lnTo>
                  <a:lnTo>
                    <a:pt x="86332" y="32152"/>
                  </a:lnTo>
                  <a:lnTo>
                    <a:pt x="43984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0" name="object 4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97275" y="5323448"/>
              <a:ext cx="157695" cy="139585"/>
            </a:xfrm>
            <a:prstGeom prst="rect">
              <a:avLst/>
            </a:prstGeom>
          </p:spPr>
        </p:pic>
        <p:sp>
          <p:nvSpPr>
            <p:cNvPr id="431" name="object 431"/>
            <p:cNvSpPr/>
            <p:nvPr/>
          </p:nvSpPr>
          <p:spPr>
            <a:xfrm>
              <a:off x="9729101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2" name="object 432"/>
          <p:cNvSpPr/>
          <p:nvPr/>
        </p:nvSpPr>
        <p:spPr>
          <a:xfrm>
            <a:off x="10375794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81" y="363514"/>
                </a:lnTo>
                <a:lnTo>
                  <a:pt x="10699" y="414851"/>
                </a:lnTo>
                <a:lnTo>
                  <a:pt x="28242" y="464017"/>
                </a:lnTo>
                <a:lnTo>
                  <a:pt x="53898" y="510971"/>
                </a:lnTo>
                <a:lnTo>
                  <a:pt x="101692" y="569107"/>
                </a:lnTo>
                <a:lnTo>
                  <a:pt x="161544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3" name="object 433"/>
          <p:cNvGrpSpPr/>
          <p:nvPr/>
        </p:nvGrpSpPr>
        <p:grpSpPr>
          <a:xfrm>
            <a:off x="10628700" y="4799453"/>
            <a:ext cx="418465" cy="663575"/>
            <a:chOff x="10628700" y="4799453"/>
            <a:chExt cx="418465" cy="663575"/>
          </a:xfrm>
        </p:grpSpPr>
        <p:sp>
          <p:nvSpPr>
            <p:cNvPr id="434" name="object 434"/>
            <p:cNvSpPr/>
            <p:nvPr/>
          </p:nvSpPr>
          <p:spPr>
            <a:xfrm>
              <a:off x="10784903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49"/>
                  </a:lnTo>
                  <a:lnTo>
                    <a:pt x="196619" y="527175"/>
                  </a:lnTo>
                  <a:lnTo>
                    <a:pt x="220559" y="489915"/>
                  </a:lnTo>
                  <a:lnTo>
                    <a:pt x="239562" y="449422"/>
                  </a:lnTo>
                  <a:lnTo>
                    <a:pt x="253126" y="406147"/>
                  </a:lnTo>
                  <a:lnTo>
                    <a:pt x="260749" y="360544"/>
                  </a:lnTo>
                  <a:lnTo>
                    <a:pt x="261931" y="313064"/>
                  </a:lnTo>
                  <a:lnTo>
                    <a:pt x="256171" y="264160"/>
                  </a:lnTo>
                  <a:lnTo>
                    <a:pt x="242345" y="213379"/>
                  </a:lnTo>
                  <a:lnTo>
                    <a:pt x="221538" y="166985"/>
                  </a:lnTo>
                  <a:lnTo>
                    <a:pt x="194642" y="125321"/>
                  </a:lnTo>
                  <a:lnTo>
                    <a:pt x="162547" y="88731"/>
                  </a:lnTo>
                  <a:lnTo>
                    <a:pt x="126144" y="57560"/>
                  </a:lnTo>
                  <a:lnTo>
                    <a:pt x="86325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5" name="object 4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28700" y="5323448"/>
              <a:ext cx="157683" cy="139585"/>
            </a:xfrm>
            <a:prstGeom prst="rect">
              <a:avLst/>
            </a:prstGeom>
          </p:spPr>
        </p:pic>
        <p:sp>
          <p:nvSpPr>
            <p:cNvPr id="436" name="object 436"/>
            <p:cNvSpPr/>
            <p:nvPr/>
          </p:nvSpPr>
          <p:spPr>
            <a:xfrm>
              <a:off x="10660514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7" name="object 437"/>
          <p:cNvSpPr/>
          <p:nvPr/>
        </p:nvSpPr>
        <p:spPr>
          <a:xfrm>
            <a:off x="11307209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14"/>
                </a:lnTo>
                <a:lnTo>
                  <a:pt x="10694" y="414851"/>
                </a:lnTo>
                <a:lnTo>
                  <a:pt x="28237" y="464017"/>
                </a:lnTo>
                <a:lnTo>
                  <a:pt x="53898" y="510971"/>
                </a:lnTo>
                <a:lnTo>
                  <a:pt x="101690" y="569107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8" name="object 438"/>
          <p:cNvGrpSpPr/>
          <p:nvPr/>
        </p:nvGrpSpPr>
        <p:grpSpPr>
          <a:xfrm>
            <a:off x="11560111" y="4799453"/>
            <a:ext cx="418465" cy="663575"/>
            <a:chOff x="11560111" y="4799453"/>
            <a:chExt cx="418465" cy="663575"/>
          </a:xfrm>
        </p:grpSpPr>
        <p:sp>
          <p:nvSpPr>
            <p:cNvPr id="439" name="object 439"/>
            <p:cNvSpPr/>
            <p:nvPr/>
          </p:nvSpPr>
          <p:spPr>
            <a:xfrm>
              <a:off x="11716312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49"/>
                  </a:lnTo>
                  <a:lnTo>
                    <a:pt x="196619" y="527175"/>
                  </a:lnTo>
                  <a:lnTo>
                    <a:pt x="220559" y="489915"/>
                  </a:lnTo>
                  <a:lnTo>
                    <a:pt x="239562" y="449422"/>
                  </a:lnTo>
                  <a:lnTo>
                    <a:pt x="253126" y="406147"/>
                  </a:lnTo>
                  <a:lnTo>
                    <a:pt x="260749" y="360544"/>
                  </a:lnTo>
                  <a:lnTo>
                    <a:pt x="261931" y="313064"/>
                  </a:lnTo>
                  <a:lnTo>
                    <a:pt x="256171" y="264160"/>
                  </a:lnTo>
                  <a:lnTo>
                    <a:pt x="242345" y="213379"/>
                  </a:lnTo>
                  <a:lnTo>
                    <a:pt x="221538" y="166985"/>
                  </a:lnTo>
                  <a:lnTo>
                    <a:pt x="194642" y="125321"/>
                  </a:lnTo>
                  <a:lnTo>
                    <a:pt x="162547" y="88731"/>
                  </a:lnTo>
                  <a:lnTo>
                    <a:pt x="126144" y="57560"/>
                  </a:lnTo>
                  <a:lnTo>
                    <a:pt x="86325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0" name="object 4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60111" y="5323448"/>
              <a:ext cx="157695" cy="139585"/>
            </a:xfrm>
            <a:prstGeom prst="rect">
              <a:avLst/>
            </a:prstGeom>
          </p:spPr>
        </p:pic>
        <p:sp>
          <p:nvSpPr>
            <p:cNvPr id="441" name="object 441"/>
            <p:cNvSpPr/>
            <p:nvPr/>
          </p:nvSpPr>
          <p:spPr>
            <a:xfrm>
              <a:off x="11591927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2" name="object 442"/>
          <p:cNvSpPr/>
          <p:nvPr/>
        </p:nvSpPr>
        <p:spPr>
          <a:xfrm>
            <a:off x="12238616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6" y="363514"/>
                </a:lnTo>
                <a:lnTo>
                  <a:pt x="10704" y="414851"/>
                </a:lnTo>
                <a:lnTo>
                  <a:pt x="28244" y="464017"/>
                </a:lnTo>
                <a:lnTo>
                  <a:pt x="53898" y="510971"/>
                </a:lnTo>
                <a:lnTo>
                  <a:pt x="101692" y="569107"/>
                </a:lnTo>
                <a:lnTo>
                  <a:pt x="161544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3" name="object 443"/>
          <p:cNvGrpSpPr/>
          <p:nvPr/>
        </p:nvGrpSpPr>
        <p:grpSpPr>
          <a:xfrm>
            <a:off x="12491520" y="4799453"/>
            <a:ext cx="418465" cy="663575"/>
            <a:chOff x="12491520" y="4799453"/>
            <a:chExt cx="418465" cy="663575"/>
          </a:xfrm>
        </p:grpSpPr>
        <p:sp>
          <p:nvSpPr>
            <p:cNvPr id="444" name="object 444"/>
            <p:cNvSpPr/>
            <p:nvPr/>
          </p:nvSpPr>
          <p:spPr>
            <a:xfrm>
              <a:off x="12647725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49"/>
                  </a:lnTo>
                  <a:lnTo>
                    <a:pt x="196624" y="527175"/>
                  </a:lnTo>
                  <a:lnTo>
                    <a:pt x="220565" y="489915"/>
                  </a:lnTo>
                  <a:lnTo>
                    <a:pt x="239566" y="449422"/>
                  </a:lnTo>
                  <a:lnTo>
                    <a:pt x="253128" y="406147"/>
                  </a:lnTo>
                  <a:lnTo>
                    <a:pt x="260750" y="360544"/>
                  </a:lnTo>
                  <a:lnTo>
                    <a:pt x="261932" y="313064"/>
                  </a:lnTo>
                  <a:lnTo>
                    <a:pt x="256171" y="264160"/>
                  </a:lnTo>
                  <a:lnTo>
                    <a:pt x="242348" y="213379"/>
                  </a:lnTo>
                  <a:lnTo>
                    <a:pt x="221543" y="166985"/>
                  </a:lnTo>
                  <a:lnTo>
                    <a:pt x="194647" y="125321"/>
                  </a:lnTo>
                  <a:lnTo>
                    <a:pt x="162552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5" name="object 4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91520" y="5323448"/>
              <a:ext cx="157695" cy="139585"/>
            </a:xfrm>
            <a:prstGeom prst="rect">
              <a:avLst/>
            </a:prstGeom>
          </p:spPr>
        </p:pic>
        <p:sp>
          <p:nvSpPr>
            <p:cNvPr id="446" name="object 446"/>
            <p:cNvSpPr/>
            <p:nvPr/>
          </p:nvSpPr>
          <p:spPr>
            <a:xfrm>
              <a:off x="12523342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7" name="object 447"/>
          <p:cNvSpPr/>
          <p:nvPr/>
        </p:nvSpPr>
        <p:spPr>
          <a:xfrm>
            <a:off x="13170033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5" y="363514"/>
                </a:lnTo>
                <a:lnTo>
                  <a:pt x="10699" y="414851"/>
                </a:lnTo>
                <a:lnTo>
                  <a:pt x="28239" y="464017"/>
                </a:lnTo>
                <a:lnTo>
                  <a:pt x="53898" y="510971"/>
                </a:lnTo>
                <a:lnTo>
                  <a:pt x="101690" y="569107"/>
                </a:lnTo>
                <a:lnTo>
                  <a:pt x="161531" y="615213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8" name="object 448"/>
          <p:cNvGrpSpPr/>
          <p:nvPr/>
        </p:nvGrpSpPr>
        <p:grpSpPr>
          <a:xfrm>
            <a:off x="13422937" y="4799453"/>
            <a:ext cx="418465" cy="663575"/>
            <a:chOff x="13422937" y="4799453"/>
            <a:chExt cx="418465" cy="663575"/>
          </a:xfrm>
        </p:grpSpPr>
        <p:sp>
          <p:nvSpPr>
            <p:cNvPr id="449" name="object 449"/>
            <p:cNvSpPr/>
            <p:nvPr/>
          </p:nvSpPr>
          <p:spPr>
            <a:xfrm>
              <a:off x="13579138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49"/>
                  </a:lnTo>
                  <a:lnTo>
                    <a:pt x="196625" y="527175"/>
                  </a:lnTo>
                  <a:lnTo>
                    <a:pt x="220566" y="489915"/>
                  </a:lnTo>
                  <a:lnTo>
                    <a:pt x="239568" y="449422"/>
                  </a:lnTo>
                  <a:lnTo>
                    <a:pt x="253132" y="406147"/>
                  </a:lnTo>
                  <a:lnTo>
                    <a:pt x="260756" y="360544"/>
                  </a:lnTo>
                  <a:lnTo>
                    <a:pt x="261940" y="313064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0" name="object 45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22937" y="5323448"/>
              <a:ext cx="157695" cy="139585"/>
            </a:xfrm>
            <a:prstGeom prst="rect">
              <a:avLst/>
            </a:prstGeom>
          </p:spPr>
        </p:pic>
        <p:sp>
          <p:nvSpPr>
            <p:cNvPr id="451" name="object 451"/>
            <p:cNvSpPr/>
            <p:nvPr/>
          </p:nvSpPr>
          <p:spPr>
            <a:xfrm>
              <a:off x="13454753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2" name="object 452"/>
          <p:cNvSpPr/>
          <p:nvPr/>
        </p:nvSpPr>
        <p:spPr>
          <a:xfrm>
            <a:off x="14101458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14"/>
                </a:lnTo>
                <a:lnTo>
                  <a:pt x="10688" y="414851"/>
                </a:lnTo>
                <a:lnTo>
                  <a:pt x="28226" y="464017"/>
                </a:lnTo>
                <a:lnTo>
                  <a:pt x="53886" y="510971"/>
                </a:lnTo>
                <a:lnTo>
                  <a:pt x="101677" y="569107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3" name="object 453"/>
          <p:cNvGrpSpPr/>
          <p:nvPr/>
        </p:nvGrpSpPr>
        <p:grpSpPr>
          <a:xfrm>
            <a:off x="14354343" y="4799453"/>
            <a:ext cx="418465" cy="663575"/>
            <a:chOff x="14354343" y="4799453"/>
            <a:chExt cx="418465" cy="663575"/>
          </a:xfrm>
        </p:grpSpPr>
        <p:sp>
          <p:nvSpPr>
            <p:cNvPr id="454" name="object 454"/>
            <p:cNvSpPr/>
            <p:nvPr/>
          </p:nvSpPr>
          <p:spPr>
            <a:xfrm>
              <a:off x="14510548" y="479945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7" y="560749"/>
                  </a:lnTo>
                  <a:lnTo>
                    <a:pt x="196627" y="527175"/>
                  </a:lnTo>
                  <a:lnTo>
                    <a:pt x="220570" y="489915"/>
                  </a:lnTo>
                  <a:lnTo>
                    <a:pt x="239574" y="449422"/>
                  </a:lnTo>
                  <a:lnTo>
                    <a:pt x="253138" y="406147"/>
                  </a:lnTo>
                  <a:lnTo>
                    <a:pt x="260761" y="360544"/>
                  </a:lnTo>
                  <a:lnTo>
                    <a:pt x="261944" y="313064"/>
                  </a:lnTo>
                  <a:lnTo>
                    <a:pt x="256184" y="264160"/>
                  </a:lnTo>
                  <a:lnTo>
                    <a:pt x="242357" y="213379"/>
                  </a:lnTo>
                  <a:lnTo>
                    <a:pt x="221549" y="166985"/>
                  </a:lnTo>
                  <a:lnTo>
                    <a:pt x="194650" y="125321"/>
                  </a:lnTo>
                  <a:lnTo>
                    <a:pt x="162553" y="88731"/>
                  </a:lnTo>
                  <a:lnTo>
                    <a:pt x="126148" y="57560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5" name="object 4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354343" y="5323448"/>
              <a:ext cx="157695" cy="139585"/>
            </a:xfrm>
            <a:prstGeom prst="rect">
              <a:avLst/>
            </a:prstGeom>
          </p:spPr>
        </p:pic>
        <p:sp>
          <p:nvSpPr>
            <p:cNvPr id="456" name="object 456"/>
            <p:cNvSpPr/>
            <p:nvPr/>
          </p:nvSpPr>
          <p:spPr>
            <a:xfrm>
              <a:off x="14386166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7" name="object 457"/>
          <p:cNvSpPr/>
          <p:nvPr/>
        </p:nvSpPr>
        <p:spPr>
          <a:xfrm>
            <a:off x="15032871" y="4799406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14"/>
                </a:lnTo>
                <a:lnTo>
                  <a:pt x="10688" y="414851"/>
                </a:lnTo>
                <a:lnTo>
                  <a:pt x="28226" y="464017"/>
                </a:lnTo>
                <a:lnTo>
                  <a:pt x="53886" y="510971"/>
                </a:lnTo>
                <a:lnTo>
                  <a:pt x="101682" y="569107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8" name="object 458"/>
          <p:cNvGrpSpPr/>
          <p:nvPr/>
        </p:nvGrpSpPr>
        <p:grpSpPr>
          <a:xfrm>
            <a:off x="15285759" y="4799453"/>
            <a:ext cx="259079" cy="663575"/>
            <a:chOff x="15285759" y="4799453"/>
            <a:chExt cx="259079" cy="663575"/>
          </a:xfrm>
        </p:grpSpPr>
        <p:sp>
          <p:nvSpPr>
            <p:cNvPr id="459" name="object 459"/>
            <p:cNvSpPr/>
            <p:nvPr/>
          </p:nvSpPr>
          <p:spPr>
            <a:xfrm>
              <a:off x="15441962" y="4799453"/>
              <a:ext cx="102870" cy="615315"/>
            </a:xfrm>
            <a:custGeom>
              <a:avLst/>
              <a:gdLst/>
              <a:ahLst/>
              <a:cxnLst/>
              <a:rect l="l" t="t" r="r" b="b"/>
              <a:pathLst>
                <a:path w="102869" h="615314">
                  <a:moveTo>
                    <a:pt x="0" y="0"/>
                  </a:moveTo>
                  <a:lnTo>
                    <a:pt x="100190" y="615035"/>
                  </a:lnTo>
                  <a:lnTo>
                    <a:pt x="102838" y="613194"/>
                  </a:lnTo>
                  <a:lnTo>
                    <a:pt x="102838" y="42687"/>
                  </a:lnTo>
                  <a:lnTo>
                    <a:pt x="86327" y="32152"/>
                  </a:lnTo>
                  <a:lnTo>
                    <a:pt x="43980" y="1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0" name="object 46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85759" y="5323448"/>
              <a:ext cx="157695" cy="139585"/>
            </a:xfrm>
            <a:prstGeom prst="rect">
              <a:avLst/>
            </a:prstGeom>
          </p:spPr>
        </p:pic>
        <p:sp>
          <p:nvSpPr>
            <p:cNvPr id="461" name="object 461"/>
            <p:cNvSpPr/>
            <p:nvPr/>
          </p:nvSpPr>
          <p:spPr>
            <a:xfrm>
              <a:off x="15317592" y="490140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11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2" name="object 462"/>
          <p:cNvSpPr/>
          <p:nvPr/>
        </p:nvSpPr>
        <p:spPr>
          <a:xfrm>
            <a:off x="130253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4"/>
                </a:lnTo>
                <a:lnTo>
                  <a:pt x="99121" y="88941"/>
                </a:lnTo>
                <a:lnTo>
                  <a:pt x="67579" y="124850"/>
                </a:lnTo>
                <a:lnTo>
                  <a:pt x="41158" y="165354"/>
                </a:lnTo>
                <a:lnTo>
                  <a:pt x="20596" y="210014"/>
                </a:lnTo>
                <a:lnTo>
                  <a:pt x="6631" y="258395"/>
                </a:lnTo>
                <a:lnTo>
                  <a:pt x="0" y="310057"/>
                </a:lnTo>
                <a:lnTo>
                  <a:pt x="1277" y="363514"/>
                </a:lnTo>
                <a:lnTo>
                  <a:pt x="10688" y="414848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3" name="object 463"/>
          <p:cNvGrpSpPr/>
          <p:nvPr/>
        </p:nvGrpSpPr>
        <p:grpSpPr>
          <a:xfrm>
            <a:off x="383147" y="3868029"/>
            <a:ext cx="418465" cy="664210"/>
            <a:chOff x="383147" y="3868029"/>
            <a:chExt cx="418465" cy="664210"/>
          </a:xfrm>
        </p:grpSpPr>
        <p:sp>
          <p:nvSpPr>
            <p:cNvPr id="464" name="object 464"/>
            <p:cNvSpPr/>
            <p:nvPr/>
          </p:nvSpPr>
          <p:spPr>
            <a:xfrm>
              <a:off x="539347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5" y="527187"/>
                  </a:lnTo>
                  <a:lnTo>
                    <a:pt x="220566" y="489927"/>
                  </a:lnTo>
                  <a:lnTo>
                    <a:pt x="239568" y="449434"/>
                  </a:lnTo>
                  <a:lnTo>
                    <a:pt x="253132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5" name="object 46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3147" y="4392032"/>
              <a:ext cx="157683" cy="139585"/>
            </a:xfrm>
            <a:prstGeom prst="rect">
              <a:avLst/>
            </a:prstGeom>
          </p:spPr>
        </p:pic>
        <p:sp>
          <p:nvSpPr>
            <p:cNvPr id="466" name="object 466"/>
            <p:cNvSpPr/>
            <p:nvPr/>
          </p:nvSpPr>
          <p:spPr>
            <a:xfrm>
              <a:off x="414961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7" name="object 467"/>
          <p:cNvSpPr/>
          <p:nvPr/>
        </p:nvSpPr>
        <p:spPr>
          <a:xfrm>
            <a:off x="1061669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4"/>
                </a:lnTo>
                <a:lnTo>
                  <a:pt x="99121" y="88941"/>
                </a:lnTo>
                <a:lnTo>
                  <a:pt x="67579" y="124850"/>
                </a:lnTo>
                <a:lnTo>
                  <a:pt x="41158" y="165354"/>
                </a:lnTo>
                <a:lnTo>
                  <a:pt x="20596" y="210014"/>
                </a:lnTo>
                <a:lnTo>
                  <a:pt x="6631" y="258395"/>
                </a:lnTo>
                <a:lnTo>
                  <a:pt x="0" y="310057"/>
                </a:lnTo>
                <a:lnTo>
                  <a:pt x="1277" y="363514"/>
                </a:lnTo>
                <a:lnTo>
                  <a:pt x="10688" y="414848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8" name="object 468"/>
          <p:cNvGrpSpPr/>
          <p:nvPr/>
        </p:nvGrpSpPr>
        <p:grpSpPr>
          <a:xfrm>
            <a:off x="1314559" y="3868029"/>
            <a:ext cx="418465" cy="664210"/>
            <a:chOff x="1314559" y="3868029"/>
            <a:chExt cx="418465" cy="664210"/>
          </a:xfrm>
        </p:grpSpPr>
        <p:sp>
          <p:nvSpPr>
            <p:cNvPr id="469" name="object 469"/>
            <p:cNvSpPr/>
            <p:nvPr/>
          </p:nvSpPr>
          <p:spPr>
            <a:xfrm>
              <a:off x="1470756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90" y="615048"/>
                  </a:lnTo>
                  <a:lnTo>
                    <a:pt x="135939" y="590200"/>
                  </a:lnTo>
                  <a:lnTo>
                    <a:pt x="168253" y="560762"/>
                  </a:lnTo>
                  <a:lnTo>
                    <a:pt x="196631" y="527187"/>
                  </a:lnTo>
                  <a:lnTo>
                    <a:pt x="220572" y="489927"/>
                  </a:lnTo>
                  <a:lnTo>
                    <a:pt x="239575" y="449434"/>
                  </a:lnTo>
                  <a:lnTo>
                    <a:pt x="253138" y="406160"/>
                  </a:lnTo>
                  <a:lnTo>
                    <a:pt x="260762" y="360557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0" name="object 4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4559" y="4392032"/>
              <a:ext cx="157683" cy="139585"/>
            </a:xfrm>
            <a:prstGeom prst="rect">
              <a:avLst/>
            </a:prstGeom>
          </p:spPr>
        </p:pic>
        <p:sp>
          <p:nvSpPr>
            <p:cNvPr id="471" name="object 471"/>
            <p:cNvSpPr/>
            <p:nvPr/>
          </p:nvSpPr>
          <p:spPr>
            <a:xfrm>
              <a:off x="1346385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2" name="object 472"/>
          <p:cNvSpPr/>
          <p:nvPr/>
        </p:nvSpPr>
        <p:spPr>
          <a:xfrm>
            <a:off x="1993079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4"/>
                </a:lnTo>
                <a:lnTo>
                  <a:pt x="99121" y="88941"/>
                </a:lnTo>
                <a:lnTo>
                  <a:pt x="67579" y="124850"/>
                </a:lnTo>
                <a:lnTo>
                  <a:pt x="41158" y="165354"/>
                </a:lnTo>
                <a:lnTo>
                  <a:pt x="20596" y="210014"/>
                </a:lnTo>
                <a:lnTo>
                  <a:pt x="6631" y="258395"/>
                </a:lnTo>
                <a:lnTo>
                  <a:pt x="0" y="310057"/>
                </a:lnTo>
                <a:lnTo>
                  <a:pt x="1277" y="363514"/>
                </a:lnTo>
                <a:lnTo>
                  <a:pt x="10687" y="414848"/>
                </a:lnTo>
                <a:lnTo>
                  <a:pt x="28221" y="464016"/>
                </a:lnTo>
                <a:lnTo>
                  <a:pt x="53873" y="510971"/>
                </a:lnTo>
                <a:lnTo>
                  <a:pt x="101680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3" name="object 473"/>
          <p:cNvGrpSpPr/>
          <p:nvPr/>
        </p:nvGrpSpPr>
        <p:grpSpPr>
          <a:xfrm>
            <a:off x="2245973" y="3868029"/>
            <a:ext cx="418465" cy="664210"/>
            <a:chOff x="2245973" y="3868029"/>
            <a:chExt cx="418465" cy="664210"/>
          </a:xfrm>
        </p:grpSpPr>
        <p:sp>
          <p:nvSpPr>
            <p:cNvPr id="474" name="object 474"/>
            <p:cNvSpPr/>
            <p:nvPr/>
          </p:nvSpPr>
          <p:spPr>
            <a:xfrm>
              <a:off x="2402170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5" y="527187"/>
                  </a:lnTo>
                  <a:lnTo>
                    <a:pt x="220566" y="489927"/>
                  </a:lnTo>
                  <a:lnTo>
                    <a:pt x="239568" y="449434"/>
                  </a:lnTo>
                  <a:lnTo>
                    <a:pt x="253132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50" y="166995"/>
                  </a:lnTo>
                  <a:lnTo>
                    <a:pt x="194654" y="125329"/>
                  </a:lnTo>
                  <a:lnTo>
                    <a:pt x="162558" y="88738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5" name="object 47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45973" y="4392032"/>
              <a:ext cx="157683" cy="139585"/>
            </a:xfrm>
            <a:prstGeom prst="rect">
              <a:avLst/>
            </a:prstGeom>
          </p:spPr>
        </p:pic>
        <p:sp>
          <p:nvSpPr>
            <p:cNvPr id="476" name="object 476"/>
            <p:cNvSpPr/>
            <p:nvPr/>
          </p:nvSpPr>
          <p:spPr>
            <a:xfrm>
              <a:off x="2277798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86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7" name="object 477"/>
          <p:cNvSpPr/>
          <p:nvPr/>
        </p:nvSpPr>
        <p:spPr>
          <a:xfrm>
            <a:off x="2924489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4"/>
                </a:lnTo>
                <a:lnTo>
                  <a:pt x="99123" y="88941"/>
                </a:lnTo>
                <a:lnTo>
                  <a:pt x="67580" y="124850"/>
                </a:lnTo>
                <a:lnTo>
                  <a:pt x="41159" y="165354"/>
                </a:lnTo>
                <a:lnTo>
                  <a:pt x="20596" y="210014"/>
                </a:lnTo>
                <a:lnTo>
                  <a:pt x="6631" y="258395"/>
                </a:lnTo>
                <a:lnTo>
                  <a:pt x="0" y="310057"/>
                </a:lnTo>
                <a:lnTo>
                  <a:pt x="1279" y="363514"/>
                </a:lnTo>
                <a:lnTo>
                  <a:pt x="10694" y="414848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8" name="object 478"/>
          <p:cNvGrpSpPr/>
          <p:nvPr/>
        </p:nvGrpSpPr>
        <p:grpSpPr>
          <a:xfrm>
            <a:off x="3177372" y="3868029"/>
            <a:ext cx="418465" cy="664210"/>
            <a:chOff x="3177372" y="3868029"/>
            <a:chExt cx="418465" cy="664210"/>
          </a:xfrm>
        </p:grpSpPr>
        <p:sp>
          <p:nvSpPr>
            <p:cNvPr id="479" name="object 479"/>
            <p:cNvSpPr/>
            <p:nvPr/>
          </p:nvSpPr>
          <p:spPr>
            <a:xfrm>
              <a:off x="3333593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26" y="590200"/>
                  </a:lnTo>
                  <a:lnTo>
                    <a:pt x="168241" y="560762"/>
                  </a:lnTo>
                  <a:lnTo>
                    <a:pt x="196619" y="527187"/>
                  </a:lnTo>
                  <a:lnTo>
                    <a:pt x="220559" y="489927"/>
                  </a:lnTo>
                  <a:lnTo>
                    <a:pt x="239562" y="449434"/>
                  </a:lnTo>
                  <a:lnTo>
                    <a:pt x="253126" y="406160"/>
                  </a:lnTo>
                  <a:lnTo>
                    <a:pt x="260749" y="360557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5" y="213391"/>
                  </a:lnTo>
                  <a:lnTo>
                    <a:pt x="221538" y="166995"/>
                  </a:lnTo>
                  <a:lnTo>
                    <a:pt x="194642" y="125329"/>
                  </a:lnTo>
                  <a:lnTo>
                    <a:pt x="162547" y="88738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0" name="object 48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77372" y="4392032"/>
              <a:ext cx="157695" cy="139585"/>
            </a:xfrm>
            <a:prstGeom prst="rect">
              <a:avLst/>
            </a:prstGeom>
          </p:spPr>
        </p:pic>
        <p:sp>
          <p:nvSpPr>
            <p:cNvPr id="481" name="object 481"/>
            <p:cNvSpPr/>
            <p:nvPr/>
          </p:nvSpPr>
          <p:spPr>
            <a:xfrm>
              <a:off x="3209209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2" name="object 482"/>
          <p:cNvSpPr/>
          <p:nvPr/>
        </p:nvSpPr>
        <p:spPr>
          <a:xfrm>
            <a:off x="3855900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4"/>
                </a:lnTo>
                <a:lnTo>
                  <a:pt x="99127" y="88941"/>
                </a:lnTo>
                <a:lnTo>
                  <a:pt x="67585" y="124850"/>
                </a:lnTo>
                <a:lnTo>
                  <a:pt x="41164" y="165354"/>
                </a:lnTo>
                <a:lnTo>
                  <a:pt x="20601" y="210014"/>
                </a:lnTo>
                <a:lnTo>
                  <a:pt x="6634" y="258395"/>
                </a:lnTo>
                <a:lnTo>
                  <a:pt x="0" y="310057"/>
                </a:lnTo>
                <a:lnTo>
                  <a:pt x="1281" y="363514"/>
                </a:lnTo>
                <a:lnTo>
                  <a:pt x="10699" y="414848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3" name="object 483"/>
          <p:cNvGrpSpPr/>
          <p:nvPr/>
        </p:nvGrpSpPr>
        <p:grpSpPr>
          <a:xfrm>
            <a:off x="4108808" y="3868029"/>
            <a:ext cx="418465" cy="664210"/>
            <a:chOff x="4108808" y="3868029"/>
            <a:chExt cx="418465" cy="664210"/>
          </a:xfrm>
        </p:grpSpPr>
        <p:sp>
          <p:nvSpPr>
            <p:cNvPr id="484" name="object 484"/>
            <p:cNvSpPr/>
            <p:nvPr/>
          </p:nvSpPr>
          <p:spPr>
            <a:xfrm>
              <a:off x="4265002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48"/>
                  </a:lnTo>
                  <a:lnTo>
                    <a:pt x="135935" y="590200"/>
                  </a:lnTo>
                  <a:lnTo>
                    <a:pt x="168247" y="560762"/>
                  </a:lnTo>
                  <a:lnTo>
                    <a:pt x="196622" y="527187"/>
                  </a:lnTo>
                  <a:lnTo>
                    <a:pt x="220562" y="489927"/>
                  </a:lnTo>
                  <a:lnTo>
                    <a:pt x="239563" y="449434"/>
                  </a:lnTo>
                  <a:lnTo>
                    <a:pt x="253126" y="406160"/>
                  </a:lnTo>
                  <a:lnTo>
                    <a:pt x="260749" y="360557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8" y="213391"/>
                  </a:lnTo>
                  <a:lnTo>
                    <a:pt x="221543" y="166995"/>
                  </a:lnTo>
                  <a:lnTo>
                    <a:pt x="194647" y="125329"/>
                  </a:lnTo>
                  <a:lnTo>
                    <a:pt x="162552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5" name="object 48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8808" y="4392032"/>
              <a:ext cx="157683" cy="139585"/>
            </a:xfrm>
            <a:prstGeom prst="rect">
              <a:avLst/>
            </a:prstGeom>
          </p:spPr>
        </p:pic>
        <p:sp>
          <p:nvSpPr>
            <p:cNvPr id="486" name="object 486"/>
            <p:cNvSpPr/>
            <p:nvPr/>
          </p:nvSpPr>
          <p:spPr>
            <a:xfrm>
              <a:off x="4140622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7" name="object 487"/>
          <p:cNvSpPr/>
          <p:nvPr/>
        </p:nvSpPr>
        <p:spPr>
          <a:xfrm>
            <a:off x="4787313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4"/>
                </a:lnTo>
                <a:lnTo>
                  <a:pt x="99127" y="88941"/>
                </a:lnTo>
                <a:lnTo>
                  <a:pt x="67585" y="124850"/>
                </a:lnTo>
                <a:lnTo>
                  <a:pt x="41164" y="165354"/>
                </a:lnTo>
                <a:lnTo>
                  <a:pt x="20601" y="210014"/>
                </a:lnTo>
                <a:lnTo>
                  <a:pt x="6634" y="258395"/>
                </a:lnTo>
                <a:lnTo>
                  <a:pt x="0" y="310057"/>
                </a:lnTo>
                <a:lnTo>
                  <a:pt x="1279" y="363514"/>
                </a:lnTo>
                <a:lnTo>
                  <a:pt x="10694" y="414848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8" name="object 488"/>
          <p:cNvGrpSpPr/>
          <p:nvPr/>
        </p:nvGrpSpPr>
        <p:grpSpPr>
          <a:xfrm>
            <a:off x="5040208" y="3868029"/>
            <a:ext cx="418465" cy="664210"/>
            <a:chOff x="5040208" y="3868029"/>
            <a:chExt cx="418465" cy="664210"/>
          </a:xfrm>
        </p:grpSpPr>
        <p:sp>
          <p:nvSpPr>
            <p:cNvPr id="489" name="object 489"/>
            <p:cNvSpPr/>
            <p:nvPr/>
          </p:nvSpPr>
          <p:spPr>
            <a:xfrm>
              <a:off x="5196416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26" y="590200"/>
                  </a:lnTo>
                  <a:lnTo>
                    <a:pt x="168241" y="560762"/>
                  </a:lnTo>
                  <a:lnTo>
                    <a:pt x="196619" y="527187"/>
                  </a:lnTo>
                  <a:lnTo>
                    <a:pt x="220559" y="489927"/>
                  </a:lnTo>
                  <a:lnTo>
                    <a:pt x="239562" y="449434"/>
                  </a:lnTo>
                  <a:lnTo>
                    <a:pt x="253126" y="406160"/>
                  </a:lnTo>
                  <a:lnTo>
                    <a:pt x="260749" y="360557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8" y="213391"/>
                  </a:lnTo>
                  <a:lnTo>
                    <a:pt x="221543" y="166995"/>
                  </a:lnTo>
                  <a:lnTo>
                    <a:pt x="194647" y="125329"/>
                  </a:lnTo>
                  <a:lnTo>
                    <a:pt x="162552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0" name="object 49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40208" y="4392032"/>
              <a:ext cx="157695" cy="139585"/>
            </a:xfrm>
            <a:prstGeom prst="rect">
              <a:avLst/>
            </a:prstGeom>
          </p:spPr>
        </p:pic>
        <p:sp>
          <p:nvSpPr>
            <p:cNvPr id="491" name="object 491"/>
            <p:cNvSpPr/>
            <p:nvPr/>
          </p:nvSpPr>
          <p:spPr>
            <a:xfrm>
              <a:off x="5072033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2" name="object 492"/>
          <p:cNvSpPr/>
          <p:nvPr/>
        </p:nvSpPr>
        <p:spPr>
          <a:xfrm>
            <a:off x="5718724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4"/>
                </a:lnTo>
                <a:lnTo>
                  <a:pt x="99127" y="88941"/>
                </a:lnTo>
                <a:lnTo>
                  <a:pt x="67585" y="124850"/>
                </a:lnTo>
                <a:lnTo>
                  <a:pt x="41164" y="165354"/>
                </a:lnTo>
                <a:lnTo>
                  <a:pt x="20601" y="210014"/>
                </a:lnTo>
                <a:lnTo>
                  <a:pt x="6634" y="258395"/>
                </a:lnTo>
                <a:lnTo>
                  <a:pt x="0" y="310057"/>
                </a:lnTo>
                <a:lnTo>
                  <a:pt x="1281" y="363514"/>
                </a:lnTo>
                <a:lnTo>
                  <a:pt x="10699" y="414848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3" name="object 493"/>
          <p:cNvGrpSpPr/>
          <p:nvPr/>
        </p:nvGrpSpPr>
        <p:grpSpPr>
          <a:xfrm>
            <a:off x="5971630" y="3868029"/>
            <a:ext cx="418465" cy="664210"/>
            <a:chOff x="5971630" y="3868029"/>
            <a:chExt cx="418465" cy="664210"/>
          </a:xfrm>
        </p:grpSpPr>
        <p:sp>
          <p:nvSpPr>
            <p:cNvPr id="494" name="object 494"/>
            <p:cNvSpPr/>
            <p:nvPr/>
          </p:nvSpPr>
          <p:spPr>
            <a:xfrm>
              <a:off x="6127828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48"/>
                  </a:lnTo>
                  <a:lnTo>
                    <a:pt x="135939" y="590200"/>
                  </a:lnTo>
                  <a:lnTo>
                    <a:pt x="168252" y="560762"/>
                  </a:lnTo>
                  <a:lnTo>
                    <a:pt x="196628" y="527187"/>
                  </a:lnTo>
                  <a:lnTo>
                    <a:pt x="220568" y="489927"/>
                  </a:lnTo>
                  <a:lnTo>
                    <a:pt x="239570" y="449434"/>
                  </a:lnTo>
                  <a:lnTo>
                    <a:pt x="253133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5" name="object 49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71630" y="4392032"/>
              <a:ext cx="157683" cy="139585"/>
            </a:xfrm>
            <a:prstGeom prst="rect">
              <a:avLst/>
            </a:prstGeom>
          </p:spPr>
        </p:pic>
        <p:sp>
          <p:nvSpPr>
            <p:cNvPr id="496" name="object 496"/>
            <p:cNvSpPr/>
            <p:nvPr/>
          </p:nvSpPr>
          <p:spPr>
            <a:xfrm>
              <a:off x="6003444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7" name="object 497"/>
          <p:cNvSpPr/>
          <p:nvPr/>
        </p:nvSpPr>
        <p:spPr>
          <a:xfrm>
            <a:off x="6650149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4"/>
                </a:lnTo>
                <a:lnTo>
                  <a:pt x="99121" y="88941"/>
                </a:lnTo>
                <a:lnTo>
                  <a:pt x="67579" y="124850"/>
                </a:lnTo>
                <a:lnTo>
                  <a:pt x="41158" y="165354"/>
                </a:lnTo>
                <a:lnTo>
                  <a:pt x="20596" y="210014"/>
                </a:lnTo>
                <a:lnTo>
                  <a:pt x="6631" y="258395"/>
                </a:lnTo>
                <a:lnTo>
                  <a:pt x="0" y="310057"/>
                </a:lnTo>
                <a:lnTo>
                  <a:pt x="1279" y="363514"/>
                </a:lnTo>
                <a:lnTo>
                  <a:pt x="10693" y="414848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79" y="569102"/>
                </a:lnTo>
                <a:lnTo>
                  <a:pt x="161531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8" name="object 498"/>
          <p:cNvGrpSpPr/>
          <p:nvPr/>
        </p:nvGrpSpPr>
        <p:grpSpPr>
          <a:xfrm>
            <a:off x="6903041" y="3868029"/>
            <a:ext cx="418465" cy="664210"/>
            <a:chOff x="6903041" y="3868029"/>
            <a:chExt cx="418465" cy="664210"/>
          </a:xfrm>
        </p:grpSpPr>
        <p:sp>
          <p:nvSpPr>
            <p:cNvPr id="499" name="object 499"/>
            <p:cNvSpPr/>
            <p:nvPr/>
          </p:nvSpPr>
          <p:spPr>
            <a:xfrm>
              <a:off x="7059240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48"/>
                  </a:lnTo>
                  <a:lnTo>
                    <a:pt x="135939" y="590200"/>
                  </a:lnTo>
                  <a:lnTo>
                    <a:pt x="168253" y="560762"/>
                  </a:lnTo>
                  <a:lnTo>
                    <a:pt x="196631" y="527187"/>
                  </a:lnTo>
                  <a:lnTo>
                    <a:pt x="220572" y="489927"/>
                  </a:lnTo>
                  <a:lnTo>
                    <a:pt x="239575" y="449434"/>
                  </a:lnTo>
                  <a:lnTo>
                    <a:pt x="253138" y="406160"/>
                  </a:lnTo>
                  <a:lnTo>
                    <a:pt x="260762" y="360557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0" name="object 50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03041" y="4392032"/>
              <a:ext cx="157683" cy="139585"/>
            </a:xfrm>
            <a:prstGeom prst="rect">
              <a:avLst/>
            </a:prstGeom>
          </p:spPr>
        </p:pic>
        <p:sp>
          <p:nvSpPr>
            <p:cNvPr id="501" name="object 501"/>
            <p:cNvSpPr/>
            <p:nvPr/>
          </p:nvSpPr>
          <p:spPr>
            <a:xfrm>
              <a:off x="6934856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2" name="object 502"/>
          <p:cNvSpPr/>
          <p:nvPr/>
        </p:nvSpPr>
        <p:spPr>
          <a:xfrm>
            <a:off x="7581563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4"/>
                </a:lnTo>
                <a:lnTo>
                  <a:pt x="99121" y="88941"/>
                </a:lnTo>
                <a:lnTo>
                  <a:pt x="67579" y="124850"/>
                </a:lnTo>
                <a:lnTo>
                  <a:pt x="41158" y="165354"/>
                </a:lnTo>
                <a:lnTo>
                  <a:pt x="20596" y="210014"/>
                </a:lnTo>
                <a:lnTo>
                  <a:pt x="6631" y="258395"/>
                </a:lnTo>
                <a:lnTo>
                  <a:pt x="0" y="310057"/>
                </a:lnTo>
                <a:lnTo>
                  <a:pt x="1277" y="363514"/>
                </a:lnTo>
                <a:lnTo>
                  <a:pt x="10688" y="414848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3" name="object 503"/>
          <p:cNvGrpSpPr/>
          <p:nvPr/>
        </p:nvGrpSpPr>
        <p:grpSpPr>
          <a:xfrm>
            <a:off x="7834443" y="3868029"/>
            <a:ext cx="418465" cy="664210"/>
            <a:chOff x="7834443" y="3868029"/>
            <a:chExt cx="418465" cy="664210"/>
          </a:xfrm>
        </p:grpSpPr>
        <p:sp>
          <p:nvSpPr>
            <p:cNvPr id="504" name="object 504"/>
            <p:cNvSpPr/>
            <p:nvPr/>
          </p:nvSpPr>
          <p:spPr>
            <a:xfrm>
              <a:off x="7990654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5" y="527187"/>
                  </a:lnTo>
                  <a:lnTo>
                    <a:pt x="220566" y="489927"/>
                  </a:lnTo>
                  <a:lnTo>
                    <a:pt x="239568" y="449434"/>
                  </a:lnTo>
                  <a:lnTo>
                    <a:pt x="253132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5" name="object 50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34443" y="4392032"/>
              <a:ext cx="157695" cy="139585"/>
            </a:xfrm>
            <a:prstGeom prst="rect">
              <a:avLst/>
            </a:prstGeom>
          </p:spPr>
        </p:pic>
        <p:sp>
          <p:nvSpPr>
            <p:cNvPr id="506" name="object 506"/>
            <p:cNvSpPr/>
            <p:nvPr/>
          </p:nvSpPr>
          <p:spPr>
            <a:xfrm>
              <a:off x="7866269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49" y="331228"/>
                  </a:lnTo>
                  <a:lnTo>
                    <a:pt x="90436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7" name="object 507"/>
          <p:cNvSpPr/>
          <p:nvPr/>
        </p:nvSpPr>
        <p:spPr>
          <a:xfrm>
            <a:off x="8512972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4"/>
                </a:lnTo>
                <a:lnTo>
                  <a:pt x="99121" y="88941"/>
                </a:lnTo>
                <a:lnTo>
                  <a:pt x="67579" y="124850"/>
                </a:lnTo>
                <a:lnTo>
                  <a:pt x="41158" y="165354"/>
                </a:lnTo>
                <a:lnTo>
                  <a:pt x="20596" y="210014"/>
                </a:lnTo>
                <a:lnTo>
                  <a:pt x="6631" y="258395"/>
                </a:lnTo>
                <a:lnTo>
                  <a:pt x="0" y="310057"/>
                </a:lnTo>
                <a:lnTo>
                  <a:pt x="1279" y="363514"/>
                </a:lnTo>
                <a:lnTo>
                  <a:pt x="10693" y="414848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102"/>
                </a:lnTo>
                <a:lnTo>
                  <a:pt x="161531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8" name="object 508"/>
          <p:cNvGrpSpPr/>
          <p:nvPr/>
        </p:nvGrpSpPr>
        <p:grpSpPr>
          <a:xfrm>
            <a:off x="8765856" y="3868029"/>
            <a:ext cx="418465" cy="664210"/>
            <a:chOff x="8765856" y="3868029"/>
            <a:chExt cx="418465" cy="664210"/>
          </a:xfrm>
        </p:grpSpPr>
        <p:sp>
          <p:nvSpPr>
            <p:cNvPr id="509" name="object 509"/>
            <p:cNvSpPr/>
            <p:nvPr/>
          </p:nvSpPr>
          <p:spPr>
            <a:xfrm>
              <a:off x="8922067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5" y="527187"/>
                  </a:lnTo>
                  <a:lnTo>
                    <a:pt x="220566" y="489927"/>
                  </a:lnTo>
                  <a:lnTo>
                    <a:pt x="239568" y="449434"/>
                  </a:lnTo>
                  <a:lnTo>
                    <a:pt x="253132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0" name="object 5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65856" y="4392032"/>
              <a:ext cx="157695" cy="139585"/>
            </a:xfrm>
            <a:prstGeom prst="rect">
              <a:avLst/>
            </a:prstGeom>
          </p:spPr>
        </p:pic>
        <p:sp>
          <p:nvSpPr>
            <p:cNvPr id="511" name="object 511"/>
            <p:cNvSpPr/>
            <p:nvPr/>
          </p:nvSpPr>
          <p:spPr>
            <a:xfrm>
              <a:off x="8797691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2" name="object 512"/>
          <p:cNvSpPr/>
          <p:nvPr/>
        </p:nvSpPr>
        <p:spPr>
          <a:xfrm>
            <a:off x="9444381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4"/>
                </a:lnTo>
                <a:lnTo>
                  <a:pt x="99127" y="88941"/>
                </a:lnTo>
                <a:lnTo>
                  <a:pt x="67585" y="124850"/>
                </a:lnTo>
                <a:lnTo>
                  <a:pt x="41164" y="165354"/>
                </a:lnTo>
                <a:lnTo>
                  <a:pt x="20601" y="210014"/>
                </a:lnTo>
                <a:lnTo>
                  <a:pt x="6634" y="258395"/>
                </a:lnTo>
                <a:lnTo>
                  <a:pt x="0" y="310057"/>
                </a:lnTo>
                <a:lnTo>
                  <a:pt x="1279" y="363514"/>
                </a:lnTo>
                <a:lnTo>
                  <a:pt x="10693" y="414848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3" name="object 513"/>
          <p:cNvGrpSpPr/>
          <p:nvPr/>
        </p:nvGrpSpPr>
        <p:grpSpPr>
          <a:xfrm>
            <a:off x="9697279" y="3868029"/>
            <a:ext cx="418465" cy="664210"/>
            <a:chOff x="9697279" y="3868029"/>
            <a:chExt cx="418465" cy="664210"/>
          </a:xfrm>
        </p:grpSpPr>
        <p:sp>
          <p:nvSpPr>
            <p:cNvPr id="514" name="object 514"/>
            <p:cNvSpPr/>
            <p:nvPr/>
          </p:nvSpPr>
          <p:spPr>
            <a:xfrm>
              <a:off x="9853477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48"/>
                  </a:lnTo>
                  <a:lnTo>
                    <a:pt x="135939" y="590200"/>
                  </a:lnTo>
                  <a:lnTo>
                    <a:pt x="168253" y="560762"/>
                  </a:lnTo>
                  <a:lnTo>
                    <a:pt x="196631" y="527187"/>
                  </a:lnTo>
                  <a:lnTo>
                    <a:pt x="220572" y="489927"/>
                  </a:lnTo>
                  <a:lnTo>
                    <a:pt x="239575" y="449434"/>
                  </a:lnTo>
                  <a:lnTo>
                    <a:pt x="253138" y="406160"/>
                  </a:lnTo>
                  <a:lnTo>
                    <a:pt x="260762" y="360557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50" y="166995"/>
                  </a:lnTo>
                  <a:lnTo>
                    <a:pt x="194654" y="125329"/>
                  </a:lnTo>
                  <a:lnTo>
                    <a:pt x="162558" y="88738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5" name="object 5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97279" y="4392032"/>
              <a:ext cx="157695" cy="139585"/>
            </a:xfrm>
            <a:prstGeom prst="rect">
              <a:avLst/>
            </a:prstGeom>
          </p:spPr>
        </p:pic>
        <p:sp>
          <p:nvSpPr>
            <p:cNvPr id="516" name="object 516"/>
            <p:cNvSpPr/>
            <p:nvPr/>
          </p:nvSpPr>
          <p:spPr>
            <a:xfrm>
              <a:off x="9729101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7" name="object 517"/>
          <p:cNvSpPr/>
          <p:nvPr/>
        </p:nvSpPr>
        <p:spPr>
          <a:xfrm>
            <a:off x="10375794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4"/>
                </a:lnTo>
                <a:lnTo>
                  <a:pt x="99123" y="88941"/>
                </a:lnTo>
                <a:lnTo>
                  <a:pt x="67580" y="124850"/>
                </a:lnTo>
                <a:lnTo>
                  <a:pt x="41159" y="165354"/>
                </a:lnTo>
                <a:lnTo>
                  <a:pt x="20596" y="210014"/>
                </a:lnTo>
                <a:lnTo>
                  <a:pt x="6631" y="258395"/>
                </a:lnTo>
                <a:lnTo>
                  <a:pt x="0" y="310057"/>
                </a:lnTo>
                <a:lnTo>
                  <a:pt x="1281" y="363514"/>
                </a:lnTo>
                <a:lnTo>
                  <a:pt x="10699" y="414848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2" y="569102"/>
                </a:lnTo>
                <a:lnTo>
                  <a:pt x="161544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8" name="object 518"/>
          <p:cNvGrpSpPr/>
          <p:nvPr/>
        </p:nvGrpSpPr>
        <p:grpSpPr>
          <a:xfrm>
            <a:off x="10628694" y="3868029"/>
            <a:ext cx="418465" cy="664210"/>
            <a:chOff x="10628694" y="3868029"/>
            <a:chExt cx="418465" cy="664210"/>
          </a:xfrm>
        </p:grpSpPr>
        <p:sp>
          <p:nvSpPr>
            <p:cNvPr id="519" name="object 519"/>
            <p:cNvSpPr/>
            <p:nvPr/>
          </p:nvSpPr>
          <p:spPr>
            <a:xfrm>
              <a:off x="10784903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26" y="590200"/>
                  </a:lnTo>
                  <a:lnTo>
                    <a:pt x="168241" y="560762"/>
                  </a:lnTo>
                  <a:lnTo>
                    <a:pt x="196619" y="527187"/>
                  </a:lnTo>
                  <a:lnTo>
                    <a:pt x="220559" y="489927"/>
                  </a:lnTo>
                  <a:lnTo>
                    <a:pt x="239562" y="449434"/>
                  </a:lnTo>
                  <a:lnTo>
                    <a:pt x="253126" y="406160"/>
                  </a:lnTo>
                  <a:lnTo>
                    <a:pt x="260749" y="360557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5" y="213391"/>
                  </a:lnTo>
                  <a:lnTo>
                    <a:pt x="221538" y="166995"/>
                  </a:lnTo>
                  <a:lnTo>
                    <a:pt x="194642" y="125329"/>
                  </a:lnTo>
                  <a:lnTo>
                    <a:pt x="162547" y="88738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0" name="object 5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28694" y="4392032"/>
              <a:ext cx="157683" cy="139585"/>
            </a:xfrm>
            <a:prstGeom prst="rect">
              <a:avLst/>
            </a:prstGeom>
          </p:spPr>
        </p:pic>
        <p:sp>
          <p:nvSpPr>
            <p:cNvPr id="521" name="object 521"/>
            <p:cNvSpPr/>
            <p:nvPr/>
          </p:nvSpPr>
          <p:spPr>
            <a:xfrm>
              <a:off x="10660514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2" name="object 522"/>
          <p:cNvSpPr/>
          <p:nvPr/>
        </p:nvSpPr>
        <p:spPr>
          <a:xfrm>
            <a:off x="11307209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4"/>
                </a:lnTo>
                <a:lnTo>
                  <a:pt x="99123" y="88941"/>
                </a:lnTo>
                <a:lnTo>
                  <a:pt x="67580" y="124850"/>
                </a:lnTo>
                <a:lnTo>
                  <a:pt x="41159" y="165354"/>
                </a:lnTo>
                <a:lnTo>
                  <a:pt x="20596" y="210014"/>
                </a:lnTo>
                <a:lnTo>
                  <a:pt x="6631" y="258395"/>
                </a:lnTo>
                <a:lnTo>
                  <a:pt x="0" y="310057"/>
                </a:lnTo>
                <a:lnTo>
                  <a:pt x="1279" y="363514"/>
                </a:lnTo>
                <a:lnTo>
                  <a:pt x="10694" y="414848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3" name="object 523"/>
          <p:cNvGrpSpPr/>
          <p:nvPr/>
        </p:nvGrpSpPr>
        <p:grpSpPr>
          <a:xfrm>
            <a:off x="11560105" y="3868029"/>
            <a:ext cx="418465" cy="664210"/>
            <a:chOff x="11560105" y="3868029"/>
            <a:chExt cx="418465" cy="664210"/>
          </a:xfrm>
        </p:grpSpPr>
        <p:sp>
          <p:nvSpPr>
            <p:cNvPr id="524" name="object 524"/>
            <p:cNvSpPr/>
            <p:nvPr/>
          </p:nvSpPr>
          <p:spPr>
            <a:xfrm>
              <a:off x="11716312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26" y="590200"/>
                  </a:lnTo>
                  <a:lnTo>
                    <a:pt x="168241" y="560762"/>
                  </a:lnTo>
                  <a:lnTo>
                    <a:pt x="196619" y="527187"/>
                  </a:lnTo>
                  <a:lnTo>
                    <a:pt x="220559" y="489927"/>
                  </a:lnTo>
                  <a:lnTo>
                    <a:pt x="239562" y="449434"/>
                  </a:lnTo>
                  <a:lnTo>
                    <a:pt x="253126" y="406160"/>
                  </a:lnTo>
                  <a:lnTo>
                    <a:pt x="260749" y="360557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5" y="213391"/>
                  </a:lnTo>
                  <a:lnTo>
                    <a:pt x="221538" y="166995"/>
                  </a:lnTo>
                  <a:lnTo>
                    <a:pt x="194642" y="125329"/>
                  </a:lnTo>
                  <a:lnTo>
                    <a:pt x="162547" y="88738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5" name="object 5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60105" y="4392032"/>
              <a:ext cx="157695" cy="139585"/>
            </a:xfrm>
            <a:prstGeom prst="rect">
              <a:avLst/>
            </a:prstGeom>
          </p:spPr>
        </p:pic>
        <p:sp>
          <p:nvSpPr>
            <p:cNvPr id="526" name="object 526"/>
            <p:cNvSpPr/>
            <p:nvPr/>
          </p:nvSpPr>
          <p:spPr>
            <a:xfrm>
              <a:off x="11591927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7" name="object 527"/>
          <p:cNvSpPr/>
          <p:nvPr/>
        </p:nvSpPr>
        <p:spPr>
          <a:xfrm>
            <a:off x="12238616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4"/>
                </a:lnTo>
                <a:lnTo>
                  <a:pt x="99127" y="88941"/>
                </a:lnTo>
                <a:lnTo>
                  <a:pt x="67585" y="124850"/>
                </a:lnTo>
                <a:lnTo>
                  <a:pt x="41164" y="165354"/>
                </a:lnTo>
                <a:lnTo>
                  <a:pt x="20601" y="210014"/>
                </a:lnTo>
                <a:lnTo>
                  <a:pt x="6634" y="258395"/>
                </a:lnTo>
                <a:lnTo>
                  <a:pt x="0" y="310057"/>
                </a:lnTo>
                <a:lnTo>
                  <a:pt x="1286" y="363514"/>
                </a:lnTo>
                <a:lnTo>
                  <a:pt x="10704" y="414848"/>
                </a:lnTo>
                <a:lnTo>
                  <a:pt x="28244" y="464016"/>
                </a:lnTo>
                <a:lnTo>
                  <a:pt x="53898" y="510971"/>
                </a:lnTo>
                <a:lnTo>
                  <a:pt x="101692" y="569102"/>
                </a:lnTo>
                <a:lnTo>
                  <a:pt x="161544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8" name="object 528"/>
          <p:cNvGrpSpPr/>
          <p:nvPr/>
        </p:nvGrpSpPr>
        <p:grpSpPr>
          <a:xfrm>
            <a:off x="12491526" y="3868029"/>
            <a:ext cx="418465" cy="664210"/>
            <a:chOff x="12491526" y="3868029"/>
            <a:chExt cx="418465" cy="664210"/>
          </a:xfrm>
        </p:grpSpPr>
        <p:sp>
          <p:nvSpPr>
            <p:cNvPr id="529" name="object 529"/>
            <p:cNvSpPr/>
            <p:nvPr/>
          </p:nvSpPr>
          <p:spPr>
            <a:xfrm>
              <a:off x="12647725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4" y="527187"/>
                  </a:lnTo>
                  <a:lnTo>
                    <a:pt x="220565" y="489927"/>
                  </a:lnTo>
                  <a:lnTo>
                    <a:pt x="239566" y="449434"/>
                  </a:lnTo>
                  <a:lnTo>
                    <a:pt x="253128" y="406160"/>
                  </a:lnTo>
                  <a:lnTo>
                    <a:pt x="260750" y="360557"/>
                  </a:lnTo>
                  <a:lnTo>
                    <a:pt x="261932" y="313077"/>
                  </a:lnTo>
                  <a:lnTo>
                    <a:pt x="256171" y="264172"/>
                  </a:lnTo>
                  <a:lnTo>
                    <a:pt x="242348" y="213391"/>
                  </a:lnTo>
                  <a:lnTo>
                    <a:pt x="221543" y="166995"/>
                  </a:lnTo>
                  <a:lnTo>
                    <a:pt x="194647" y="125329"/>
                  </a:lnTo>
                  <a:lnTo>
                    <a:pt x="162552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0" name="object 5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91526" y="4392032"/>
              <a:ext cx="157683" cy="139585"/>
            </a:xfrm>
            <a:prstGeom prst="rect">
              <a:avLst/>
            </a:prstGeom>
          </p:spPr>
        </p:pic>
        <p:sp>
          <p:nvSpPr>
            <p:cNvPr id="531" name="object 531"/>
            <p:cNvSpPr/>
            <p:nvPr/>
          </p:nvSpPr>
          <p:spPr>
            <a:xfrm>
              <a:off x="12523342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2" name="object 532"/>
          <p:cNvSpPr/>
          <p:nvPr/>
        </p:nvSpPr>
        <p:spPr>
          <a:xfrm>
            <a:off x="13170033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4"/>
                </a:lnTo>
                <a:lnTo>
                  <a:pt x="99127" y="88941"/>
                </a:lnTo>
                <a:lnTo>
                  <a:pt x="67585" y="124850"/>
                </a:lnTo>
                <a:lnTo>
                  <a:pt x="41164" y="165354"/>
                </a:lnTo>
                <a:lnTo>
                  <a:pt x="20601" y="210014"/>
                </a:lnTo>
                <a:lnTo>
                  <a:pt x="6634" y="258395"/>
                </a:lnTo>
                <a:lnTo>
                  <a:pt x="0" y="310057"/>
                </a:lnTo>
                <a:lnTo>
                  <a:pt x="1285" y="363514"/>
                </a:lnTo>
                <a:lnTo>
                  <a:pt x="10699" y="414848"/>
                </a:lnTo>
                <a:lnTo>
                  <a:pt x="28239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3" name="object 533"/>
          <p:cNvGrpSpPr/>
          <p:nvPr/>
        </p:nvGrpSpPr>
        <p:grpSpPr>
          <a:xfrm>
            <a:off x="13422940" y="3868029"/>
            <a:ext cx="418465" cy="664210"/>
            <a:chOff x="13422940" y="3868029"/>
            <a:chExt cx="418465" cy="664210"/>
          </a:xfrm>
        </p:grpSpPr>
        <p:sp>
          <p:nvSpPr>
            <p:cNvPr id="534" name="object 534"/>
            <p:cNvSpPr/>
            <p:nvPr/>
          </p:nvSpPr>
          <p:spPr>
            <a:xfrm>
              <a:off x="13579138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5" y="527187"/>
                  </a:lnTo>
                  <a:lnTo>
                    <a:pt x="220566" y="489927"/>
                  </a:lnTo>
                  <a:lnTo>
                    <a:pt x="239568" y="449434"/>
                  </a:lnTo>
                  <a:lnTo>
                    <a:pt x="253132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5" name="object 5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22940" y="4392032"/>
              <a:ext cx="157683" cy="139585"/>
            </a:xfrm>
            <a:prstGeom prst="rect">
              <a:avLst/>
            </a:prstGeom>
          </p:spPr>
        </p:pic>
        <p:sp>
          <p:nvSpPr>
            <p:cNvPr id="536" name="object 536"/>
            <p:cNvSpPr/>
            <p:nvPr/>
          </p:nvSpPr>
          <p:spPr>
            <a:xfrm>
              <a:off x="13454753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7" name="object 537"/>
          <p:cNvSpPr/>
          <p:nvPr/>
        </p:nvSpPr>
        <p:spPr>
          <a:xfrm>
            <a:off x="14101458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4"/>
                </a:lnTo>
                <a:lnTo>
                  <a:pt x="99121" y="88941"/>
                </a:lnTo>
                <a:lnTo>
                  <a:pt x="67579" y="124850"/>
                </a:lnTo>
                <a:lnTo>
                  <a:pt x="41158" y="165354"/>
                </a:lnTo>
                <a:lnTo>
                  <a:pt x="20596" y="210014"/>
                </a:lnTo>
                <a:lnTo>
                  <a:pt x="6631" y="258395"/>
                </a:lnTo>
                <a:lnTo>
                  <a:pt x="0" y="310057"/>
                </a:lnTo>
                <a:lnTo>
                  <a:pt x="1277" y="363514"/>
                </a:lnTo>
                <a:lnTo>
                  <a:pt x="10688" y="414848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8" name="object 538"/>
          <p:cNvGrpSpPr/>
          <p:nvPr/>
        </p:nvGrpSpPr>
        <p:grpSpPr>
          <a:xfrm>
            <a:off x="14354353" y="3868029"/>
            <a:ext cx="418465" cy="664210"/>
            <a:chOff x="14354353" y="3868029"/>
            <a:chExt cx="418465" cy="664210"/>
          </a:xfrm>
        </p:grpSpPr>
        <p:sp>
          <p:nvSpPr>
            <p:cNvPr id="539" name="object 539"/>
            <p:cNvSpPr/>
            <p:nvPr/>
          </p:nvSpPr>
          <p:spPr>
            <a:xfrm>
              <a:off x="14510549" y="3868029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7" y="560762"/>
                  </a:lnTo>
                  <a:lnTo>
                    <a:pt x="196627" y="527187"/>
                  </a:lnTo>
                  <a:lnTo>
                    <a:pt x="220570" y="489927"/>
                  </a:lnTo>
                  <a:lnTo>
                    <a:pt x="239574" y="449434"/>
                  </a:lnTo>
                  <a:lnTo>
                    <a:pt x="253138" y="406160"/>
                  </a:lnTo>
                  <a:lnTo>
                    <a:pt x="260761" y="360557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0" name="object 5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54353" y="4392032"/>
              <a:ext cx="157683" cy="139585"/>
            </a:xfrm>
            <a:prstGeom prst="rect">
              <a:avLst/>
            </a:prstGeom>
          </p:spPr>
        </p:pic>
        <p:sp>
          <p:nvSpPr>
            <p:cNvPr id="541" name="object 541"/>
            <p:cNvSpPr/>
            <p:nvPr/>
          </p:nvSpPr>
          <p:spPr>
            <a:xfrm>
              <a:off x="14386166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2" name="object 542"/>
          <p:cNvSpPr/>
          <p:nvPr/>
        </p:nvSpPr>
        <p:spPr>
          <a:xfrm>
            <a:off x="15032871" y="3867993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4"/>
                </a:lnTo>
                <a:lnTo>
                  <a:pt x="99121" y="88941"/>
                </a:lnTo>
                <a:lnTo>
                  <a:pt x="67579" y="124850"/>
                </a:lnTo>
                <a:lnTo>
                  <a:pt x="41158" y="165354"/>
                </a:lnTo>
                <a:lnTo>
                  <a:pt x="20596" y="210014"/>
                </a:lnTo>
                <a:lnTo>
                  <a:pt x="6631" y="258395"/>
                </a:lnTo>
                <a:lnTo>
                  <a:pt x="0" y="310057"/>
                </a:lnTo>
                <a:lnTo>
                  <a:pt x="1277" y="363514"/>
                </a:lnTo>
                <a:lnTo>
                  <a:pt x="10688" y="414848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3" name="object 543"/>
          <p:cNvGrpSpPr/>
          <p:nvPr/>
        </p:nvGrpSpPr>
        <p:grpSpPr>
          <a:xfrm>
            <a:off x="15285761" y="3868029"/>
            <a:ext cx="259079" cy="664210"/>
            <a:chOff x="15285761" y="3868029"/>
            <a:chExt cx="259079" cy="664210"/>
          </a:xfrm>
        </p:grpSpPr>
        <p:sp>
          <p:nvSpPr>
            <p:cNvPr id="544" name="object 544"/>
            <p:cNvSpPr/>
            <p:nvPr/>
          </p:nvSpPr>
          <p:spPr>
            <a:xfrm>
              <a:off x="15441961" y="3868029"/>
              <a:ext cx="102870" cy="615315"/>
            </a:xfrm>
            <a:custGeom>
              <a:avLst/>
              <a:gdLst/>
              <a:ahLst/>
              <a:cxnLst/>
              <a:rect l="l" t="t" r="r" b="b"/>
              <a:pathLst>
                <a:path w="102869" h="615314">
                  <a:moveTo>
                    <a:pt x="0" y="0"/>
                  </a:moveTo>
                  <a:lnTo>
                    <a:pt x="100190" y="615048"/>
                  </a:lnTo>
                  <a:lnTo>
                    <a:pt x="102838" y="613207"/>
                  </a:lnTo>
                  <a:lnTo>
                    <a:pt x="102838" y="42690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5" name="object 54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85761" y="4392032"/>
              <a:ext cx="157683" cy="139585"/>
            </a:xfrm>
            <a:prstGeom prst="rect">
              <a:avLst/>
            </a:prstGeom>
          </p:spPr>
        </p:pic>
        <p:sp>
          <p:nvSpPr>
            <p:cNvPr id="546" name="object 546"/>
            <p:cNvSpPr/>
            <p:nvPr/>
          </p:nvSpPr>
          <p:spPr>
            <a:xfrm>
              <a:off x="15317591" y="396999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11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7" name="object 547"/>
          <p:cNvSpPr/>
          <p:nvPr/>
        </p:nvSpPr>
        <p:spPr>
          <a:xfrm>
            <a:off x="130253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14"/>
                </a:lnTo>
                <a:lnTo>
                  <a:pt x="10688" y="414851"/>
                </a:lnTo>
                <a:lnTo>
                  <a:pt x="28226" y="464017"/>
                </a:lnTo>
                <a:lnTo>
                  <a:pt x="53886" y="510971"/>
                </a:lnTo>
                <a:lnTo>
                  <a:pt x="101682" y="569098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8" name="object 548"/>
          <p:cNvGrpSpPr/>
          <p:nvPr/>
        </p:nvGrpSpPr>
        <p:grpSpPr>
          <a:xfrm>
            <a:off x="383147" y="2936617"/>
            <a:ext cx="418465" cy="664210"/>
            <a:chOff x="383147" y="2936617"/>
            <a:chExt cx="418465" cy="664210"/>
          </a:xfrm>
        </p:grpSpPr>
        <p:sp>
          <p:nvSpPr>
            <p:cNvPr id="549" name="object 549"/>
            <p:cNvSpPr/>
            <p:nvPr/>
          </p:nvSpPr>
          <p:spPr>
            <a:xfrm>
              <a:off x="539347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5" y="527187"/>
                  </a:lnTo>
                  <a:lnTo>
                    <a:pt x="220566" y="489927"/>
                  </a:lnTo>
                  <a:lnTo>
                    <a:pt x="239568" y="449434"/>
                  </a:lnTo>
                  <a:lnTo>
                    <a:pt x="253132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0" name="object 55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147" y="3460619"/>
              <a:ext cx="157683" cy="139585"/>
            </a:xfrm>
            <a:prstGeom prst="rect">
              <a:avLst/>
            </a:prstGeom>
          </p:spPr>
        </p:pic>
        <p:sp>
          <p:nvSpPr>
            <p:cNvPr id="551" name="object 551"/>
            <p:cNvSpPr/>
            <p:nvPr/>
          </p:nvSpPr>
          <p:spPr>
            <a:xfrm>
              <a:off x="414961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2" name="object 552"/>
          <p:cNvSpPr/>
          <p:nvPr/>
        </p:nvSpPr>
        <p:spPr>
          <a:xfrm>
            <a:off x="1061669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14"/>
                </a:lnTo>
                <a:lnTo>
                  <a:pt x="10688" y="414851"/>
                </a:lnTo>
                <a:lnTo>
                  <a:pt x="28226" y="464017"/>
                </a:lnTo>
                <a:lnTo>
                  <a:pt x="53886" y="510971"/>
                </a:lnTo>
                <a:lnTo>
                  <a:pt x="101682" y="569098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3" name="object 553"/>
          <p:cNvGrpSpPr/>
          <p:nvPr/>
        </p:nvGrpSpPr>
        <p:grpSpPr>
          <a:xfrm>
            <a:off x="1314559" y="2936617"/>
            <a:ext cx="418465" cy="664210"/>
            <a:chOff x="1314559" y="2936617"/>
            <a:chExt cx="418465" cy="664210"/>
          </a:xfrm>
        </p:grpSpPr>
        <p:sp>
          <p:nvSpPr>
            <p:cNvPr id="554" name="object 554"/>
            <p:cNvSpPr/>
            <p:nvPr/>
          </p:nvSpPr>
          <p:spPr>
            <a:xfrm>
              <a:off x="1470756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90" y="615048"/>
                  </a:lnTo>
                  <a:lnTo>
                    <a:pt x="135939" y="590200"/>
                  </a:lnTo>
                  <a:lnTo>
                    <a:pt x="168253" y="560762"/>
                  </a:lnTo>
                  <a:lnTo>
                    <a:pt x="196631" y="527187"/>
                  </a:lnTo>
                  <a:lnTo>
                    <a:pt x="220572" y="489927"/>
                  </a:lnTo>
                  <a:lnTo>
                    <a:pt x="239575" y="449434"/>
                  </a:lnTo>
                  <a:lnTo>
                    <a:pt x="253138" y="406160"/>
                  </a:lnTo>
                  <a:lnTo>
                    <a:pt x="260762" y="360557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5" name="object 5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559" y="3460619"/>
              <a:ext cx="157683" cy="139585"/>
            </a:xfrm>
            <a:prstGeom prst="rect">
              <a:avLst/>
            </a:prstGeom>
          </p:spPr>
        </p:pic>
        <p:sp>
          <p:nvSpPr>
            <p:cNvPr id="556" name="object 556"/>
            <p:cNvSpPr/>
            <p:nvPr/>
          </p:nvSpPr>
          <p:spPr>
            <a:xfrm>
              <a:off x="1346385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7" name="object 557"/>
          <p:cNvSpPr/>
          <p:nvPr/>
        </p:nvSpPr>
        <p:spPr>
          <a:xfrm>
            <a:off x="1993079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14"/>
                </a:lnTo>
                <a:lnTo>
                  <a:pt x="10687" y="414851"/>
                </a:lnTo>
                <a:lnTo>
                  <a:pt x="28221" y="464017"/>
                </a:lnTo>
                <a:lnTo>
                  <a:pt x="53873" y="510971"/>
                </a:lnTo>
                <a:lnTo>
                  <a:pt x="101680" y="569098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8" name="object 558"/>
          <p:cNvGrpSpPr/>
          <p:nvPr/>
        </p:nvGrpSpPr>
        <p:grpSpPr>
          <a:xfrm>
            <a:off x="2245973" y="2936617"/>
            <a:ext cx="418465" cy="664210"/>
            <a:chOff x="2245973" y="2936617"/>
            <a:chExt cx="418465" cy="664210"/>
          </a:xfrm>
        </p:grpSpPr>
        <p:sp>
          <p:nvSpPr>
            <p:cNvPr id="559" name="object 559"/>
            <p:cNvSpPr/>
            <p:nvPr/>
          </p:nvSpPr>
          <p:spPr>
            <a:xfrm>
              <a:off x="2402170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5" y="527187"/>
                  </a:lnTo>
                  <a:lnTo>
                    <a:pt x="220566" y="489927"/>
                  </a:lnTo>
                  <a:lnTo>
                    <a:pt x="239568" y="449434"/>
                  </a:lnTo>
                  <a:lnTo>
                    <a:pt x="253132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50" y="166995"/>
                  </a:lnTo>
                  <a:lnTo>
                    <a:pt x="194654" y="125329"/>
                  </a:lnTo>
                  <a:lnTo>
                    <a:pt x="162558" y="88738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0" name="object 56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5973" y="3460619"/>
              <a:ext cx="157683" cy="139585"/>
            </a:xfrm>
            <a:prstGeom prst="rect">
              <a:avLst/>
            </a:prstGeom>
          </p:spPr>
        </p:pic>
        <p:sp>
          <p:nvSpPr>
            <p:cNvPr id="561" name="object 561"/>
            <p:cNvSpPr/>
            <p:nvPr/>
          </p:nvSpPr>
          <p:spPr>
            <a:xfrm>
              <a:off x="2277798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86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2" name="object 562"/>
          <p:cNvSpPr/>
          <p:nvPr/>
        </p:nvSpPr>
        <p:spPr>
          <a:xfrm>
            <a:off x="2924489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14"/>
                </a:lnTo>
                <a:lnTo>
                  <a:pt x="10694" y="414851"/>
                </a:lnTo>
                <a:lnTo>
                  <a:pt x="28237" y="464017"/>
                </a:lnTo>
                <a:lnTo>
                  <a:pt x="53898" y="510971"/>
                </a:lnTo>
                <a:lnTo>
                  <a:pt x="101690" y="569098"/>
                </a:lnTo>
                <a:lnTo>
                  <a:pt x="161531" y="615213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3" name="object 563"/>
          <p:cNvGrpSpPr/>
          <p:nvPr/>
        </p:nvGrpSpPr>
        <p:grpSpPr>
          <a:xfrm>
            <a:off x="3177372" y="2936617"/>
            <a:ext cx="418465" cy="664210"/>
            <a:chOff x="3177372" y="2936617"/>
            <a:chExt cx="418465" cy="664210"/>
          </a:xfrm>
        </p:grpSpPr>
        <p:sp>
          <p:nvSpPr>
            <p:cNvPr id="564" name="object 564"/>
            <p:cNvSpPr/>
            <p:nvPr/>
          </p:nvSpPr>
          <p:spPr>
            <a:xfrm>
              <a:off x="3333593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26" y="590200"/>
                  </a:lnTo>
                  <a:lnTo>
                    <a:pt x="168241" y="560762"/>
                  </a:lnTo>
                  <a:lnTo>
                    <a:pt x="196619" y="527187"/>
                  </a:lnTo>
                  <a:lnTo>
                    <a:pt x="220559" y="489927"/>
                  </a:lnTo>
                  <a:lnTo>
                    <a:pt x="239562" y="449434"/>
                  </a:lnTo>
                  <a:lnTo>
                    <a:pt x="253126" y="406160"/>
                  </a:lnTo>
                  <a:lnTo>
                    <a:pt x="260749" y="360557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5" y="213391"/>
                  </a:lnTo>
                  <a:lnTo>
                    <a:pt x="221538" y="166995"/>
                  </a:lnTo>
                  <a:lnTo>
                    <a:pt x="194642" y="125329"/>
                  </a:lnTo>
                  <a:lnTo>
                    <a:pt x="162547" y="88738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5" name="object 5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7372" y="3460619"/>
              <a:ext cx="157695" cy="139585"/>
            </a:xfrm>
            <a:prstGeom prst="rect">
              <a:avLst/>
            </a:prstGeom>
          </p:spPr>
        </p:pic>
        <p:sp>
          <p:nvSpPr>
            <p:cNvPr id="566" name="object 566"/>
            <p:cNvSpPr/>
            <p:nvPr/>
          </p:nvSpPr>
          <p:spPr>
            <a:xfrm>
              <a:off x="3209209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7" name="object 567"/>
          <p:cNvSpPr/>
          <p:nvPr/>
        </p:nvSpPr>
        <p:spPr>
          <a:xfrm>
            <a:off x="3855900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1" y="363514"/>
                </a:lnTo>
                <a:lnTo>
                  <a:pt x="10699" y="414851"/>
                </a:lnTo>
                <a:lnTo>
                  <a:pt x="28242" y="464017"/>
                </a:lnTo>
                <a:lnTo>
                  <a:pt x="53898" y="510971"/>
                </a:lnTo>
                <a:lnTo>
                  <a:pt x="101690" y="569098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8" name="object 568"/>
          <p:cNvGrpSpPr/>
          <p:nvPr/>
        </p:nvGrpSpPr>
        <p:grpSpPr>
          <a:xfrm>
            <a:off x="4108808" y="2936617"/>
            <a:ext cx="418465" cy="664210"/>
            <a:chOff x="4108808" y="2936617"/>
            <a:chExt cx="418465" cy="664210"/>
          </a:xfrm>
        </p:grpSpPr>
        <p:sp>
          <p:nvSpPr>
            <p:cNvPr id="569" name="object 569"/>
            <p:cNvSpPr/>
            <p:nvPr/>
          </p:nvSpPr>
          <p:spPr>
            <a:xfrm>
              <a:off x="4265002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48"/>
                  </a:lnTo>
                  <a:lnTo>
                    <a:pt x="135935" y="590200"/>
                  </a:lnTo>
                  <a:lnTo>
                    <a:pt x="168247" y="560762"/>
                  </a:lnTo>
                  <a:lnTo>
                    <a:pt x="196622" y="527187"/>
                  </a:lnTo>
                  <a:lnTo>
                    <a:pt x="220562" y="489927"/>
                  </a:lnTo>
                  <a:lnTo>
                    <a:pt x="239563" y="449434"/>
                  </a:lnTo>
                  <a:lnTo>
                    <a:pt x="253126" y="406160"/>
                  </a:lnTo>
                  <a:lnTo>
                    <a:pt x="260749" y="360557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8" y="213391"/>
                  </a:lnTo>
                  <a:lnTo>
                    <a:pt x="221543" y="166995"/>
                  </a:lnTo>
                  <a:lnTo>
                    <a:pt x="194647" y="125329"/>
                  </a:lnTo>
                  <a:lnTo>
                    <a:pt x="162552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0" name="object 57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8808" y="3460619"/>
              <a:ext cx="157683" cy="139585"/>
            </a:xfrm>
            <a:prstGeom prst="rect">
              <a:avLst/>
            </a:prstGeom>
          </p:spPr>
        </p:pic>
        <p:sp>
          <p:nvSpPr>
            <p:cNvPr id="571" name="object 571"/>
            <p:cNvSpPr/>
            <p:nvPr/>
          </p:nvSpPr>
          <p:spPr>
            <a:xfrm>
              <a:off x="4140622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2" name="object 572"/>
          <p:cNvSpPr/>
          <p:nvPr/>
        </p:nvSpPr>
        <p:spPr>
          <a:xfrm>
            <a:off x="4787313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79" y="363514"/>
                </a:lnTo>
                <a:lnTo>
                  <a:pt x="10694" y="414851"/>
                </a:lnTo>
                <a:lnTo>
                  <a:pt x="28237" y="464017"/>
                </a:lnTo>
                <a:lnTo>
                  <a:pt x="53898" y="510971"/>
                </a:lnTo>
                <a:lnTo>
                  <a:pt x="101690" y="569098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3" name="object 573"/>
          <p:cNvGrpSpPr/>
          <p:nvPr/>
        </p:nvGrpSpPr>
        <p:grpSpPr>
          <a:xfrm>
            <a:off x="5040208" y="2936617"/>
            <a:ext cx="418465" cy="664210"/>
            <a:chOff x="5040208" y="2936617"/>
            <a:chExt cx="418465" cy="664210"/>
          </a:xfrm>
        </p:grpSpPr>
        <p:sp>
          <p:nvSpPr>
            <p:cNvPr id="574" name="object 574"/>
            <p:cNvSpPr/>
            <p:nvPr/>
          </p:nvSpPr>
          <p:spPr>
            <a:xfrm>
              <a:off x="5196416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26" y="590200"/>
                  </a:lnTo>
                  <a:lnTo>
                    <a:pt x="168241" y="560762"/>
                  </a:lnTo>
                  <a:lnTo>
                    <a:pt x="196619" y="527187"/>
                  </a:lnTo>
                  <a:lnTo>
                    <a:pt x="220559" y="489927"/>
                  </a:lnTo>
                  <a:lnTo>
                    <a:pt x="239562" y="449434"/>
                  </a:lnTo>
                  <a:lnTo>
                    <a:pt x="253126" y="406160"/>
                  </a:lnTo>
                  <a:lnTo>
                    <a:pt x="260749" y="360557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8" y="213391"/>
                  </a:lnTo>
                  <a:lnTo>
                    <a:pt x="221543" y="166995"/>
                  </a:lnTo>
                  <a:lnTo>
                    <a:pt x="194647" y="125329"/>
                  </a:lnTo>
                  <a:lnTo>
                    <a:pt x="162552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5" name="object 57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0208" y="3460619"/>
              <a:ext cx="157695" cy="139585"/>
            </a:xfrm>
            <a:prstGeom prst="rect">
              <a:avLst/>
            </a:prstGeom>
          </p:spPr>
        </p:pic>
        <p:sp>
          <p:nvSpPr>
            <p:cNvPr id="576" name="object 576"/>
            <p:cNvSpPr/>
            <p:nvPr/>
          </p:nvSpPr>
          <p:spPr>
            <a:xfrm>
              <a:off x="5072033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7" name="object 577"/>
          <p:cNvSpPr/>
          <p:nvPr/>
        </p:nvSpPr>
        <p:spPr>
          <a:xfrm>
            <a:off x="5718724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1" y="363514"/>
                </a:lnTo>
                <a:lnTo>
                  <a:pt x="10699" y="414851"/>
                </a:lnTo>
                <a:lnTo>
                  <a:pt x="28242" y="464017"/>
                </a:lnTo>
                <a:lnTo>
                  <a:pt x="53898" y="510971"/>
                </a:lnTo>
                <a:lnTo>
                  <a:pt x="101690" y="569098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8" name="object 578"/>
          <p:cNvGrpSpPr/>
          <p:nvPr/>
        </p:nvGrpSpPr>
        <p:grpSpPr>
          <a:xfrm>
            <a:off x="5971630" y="2936617"/>
            <a:ext cx="418465" cy="664210"/>
            <a:chOff x="5971630" y="2936617"/>
            <a:chExt cx="418465" cy="664210"/>
          </a:xfrm>
        </p:grpSpPr>
        <p:sp>
          <p:nvSpPr>
            <p:cNvPr id="579" name="object 579"/>
            <p:cNvSpPr/>
            <p:nvPr/>
          </p:nvSpPr>
          <p:spPr>
            <a:xfrm>
              <a:off x="6127828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48"/>
                  </a:lnTo>
                  <a:lnTo>
                    <a:pt x="135939" y="590200"/>
                  </a:lnTo>
                  <a:lnTo>
                    <a:pt x="168252" y="560762"/>
                  </a:lnTo>
                  <a:lnTo>
                    <a:pt x="196628" y="527187"/>
                  </a:lnTo>
                  <a:lnTo>
                    <a:pt x="220568" y="489927"/>
                  </a:lnTo>
                  <a:lnTo>
                    <a:pt x="239570" y="449434"/>
                  </a:lnTo>
                  <a:lnTo>
                    <a:pt x="253133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0" name="object 5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1630" y="3460619"/>
              <a:ext cx="157683" cy="139585"/>
            </a:xfrm>
            <a:prstGeom prst="rect">
              <a:avLst/>
            </a:prstGeom>
          </p:spPr>
        </p:pic>
        <p:sp>
          <p:nvSpPr>
            <p:cNvPr id="581" name="object 581"/>
            <p:cNvSpPr/>
            <p:nvPr/>
          </p:nvSpPr>
          <p:spPr>
            <a:xfrm>
              <a:off x="6003444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2" name="object 582"/>
          <p:cNvSpPr/>
          <p:nvPr/>
        </p:nvSpPr>
        <p:spPr>
          <a:xfrm>
            <a:off x="6650149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14"/>
                </a:lnTo>
                <a:lnTo>
                  <a:pt x="10693" y="414851"/>
                </a:lnTo>
                <a:lnTo>
                  <a:pt x="28232" y="464017"/>
                </a:lnTo>
                <a:lnTo>
                  <a:pt x="53886" y="510971"/>
                </a:lnTo>
                <a:lnTo>
                  <a:pt x="101679" y="569098"/>
                </a:lnTo>
                <a:lnTo>
                  <a:pt x="161531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3" name="object 583"/>
          <p:cNvGrpSpPr/>
          <p:nvPr/>
        </p:nvGrpSpPr>
        <p:grpSpPr>
          <a:xfrm>
            <a:off x="6903041" y="2936617"/>
            <a:ext cx="418465" cy="664210"/>
            <a:chOff x="6903041" y="2936617"/>
            <a:chExt cx="418465" cy="664210"/>
          </a:xfrm>
        </p:grpSpPr>
        <p:sp>
          <p:nvSpPr>
            <p:cNvPr id="584" name="object 584"/>
            <p:cNvSpPr/>
            <p:nvPr/>
          </p:nvSpPr>
          <p:spPr>
            <a:xfrm>
              <a:off x="7059240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48"/>
                  </a:lnTo>
                  <a:lnTo>
                    <a:pt x="135939" y="590200"/>
                  </a:lnTo>
                  <a:lnTo>
                    <a:pt x="168253" y="560762"/>
                  </a:lnTo>
                  <a:lnTo>
                    <a:pt x="196631" y="527187"/>
                  </a:lnTo>
                  <a:lnTo>
                    <a:pt x="220572" y="489927"/>
                  </a:lnTo>
                  <a:lnTo>
                    <a:pt x="239575" y="449434"/>
                  </a:lnTo>
                  <a:lnTo>
                    <a:pt x="253138" y="406160"/>
                  </a:lnTo>
                  <a:lnTo>
                    <a:pt x="260762" y="360557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5" name="object 5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3041" y="3460619"/>
              <a:ext cx="157683" cy="139585"/>
            </a:xfrm>
            <a:prstGeom prst="rect">
              <a:avLst/>
            </a:prstGeom>
          </p:spPr>
        </p:pic>
        <p:sp>
          <p:nvSpPr>
            <p:cNvPr id="586" name="object 586"/>
            <p:cNvSpPr/>
            <p:nvPr/>
          </p:nvSpPr>
          <p:spPr>
            <a:xfrm>
              <a:off x="6934856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7" name="object 587"/>
          <p:cNvSpPr/>
          <p:nvPr/>
        </p:nvSpPr>
        <p:spPr>
          <a:xfrm>
            <a:off x="7581563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14"/>
                </a:lnTo>
                <a:lnTo>
                  <a:pt x="10688" y="414851"/>
                </a:lnTo>
                <a:lnTo>
                  <a:pt x="28226" y="464017"/>
                </a:lnTo>
                <a:lnTo>
                  <a:pt x="53886" y="510971"/>
                </a:lnTo>
                <a:lnTo>
                  <a:pt x="101677" y="569098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8" name="object 588"/>
          <p:cNvGrpSpPr/>
          <p:nvPr/>
        </p:nvGrpSpPr>
        <p:grpSpPr>
          <a:xfrm>
            <a:off x="7834443" y="2936617"/>
            <a:ext cx="418465" cy="664210"/>
            <a:chOff x="7834443" y="2936617"/>
            <a:chExt cx="418465" cy="664210"/>
          </a:xfrm>
        </p:grpSpPr>
        <p:sp>
          <p:nvSpPr>
            <p:cNvPr id="589" name="object 589"/>
            <p:cNvSpPr/>
            <p:nvPr/>
          </p:nvSpPr>
          <p:spPr>
            <a:xfrm>
              <a:off x="7990654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5" y="527187"/>
                  </a:lnTo>
                  <a:lnTo>
                    <a:pt x="220566" y="489927"/>
                  </a:lnTo>
                  <a:lnTo>
                    <a:pt x="239568" y="449434"/>
                  </a:lnTo>
                  <a:lnTo>
                    <a:pt x="253132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0" name="object 59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34443" y="3460619"/>
              <a:ext cx="157695" cy="139585"/>
            </a:xfrm>
            <a:prstGeom prst="rect">
              <a:avLst/>
            </a:prstGeom>
          </p:spPr>
        </p:pic>
        <p:sp>
          <p:nvSpPr>
            <p:cNvPr id="591" name="object 591"/>
            <p:cNvSpPr/>
            <p:nvPr/>
          </p:nvSpPr>
          <p:spPr>
            <a:xfrm>
              <a:off x="7866269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49" y="331228"/>
                  </a:lnTo>
                  <a:lnTo>
                    <a:pt x="90436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2" name="object 592"/>
          <p:cNvSpPr/>
          <p:nvPr/>
        </p:nvSpPr>
        <p:spPr>
          <a:xfrm>
            <a:off x="8512972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14"/>
                </a:lnTo>
                <a:lnTo>
                  <a:pt x="10693" y="414851"/>
                </a:lnTo>
                <a:lnTo>
                  <a:pt x="28232" y="464017"/>
                </a:lnTo>
                <a:lnTo>
                  <a:pt x="53886" y="510971"/>
                </a:lnTo>
                <a:lnTo>
                  <a:pt x="101684" y="569098"/>
                </a:lnTo>
                <a:lnTo>
                  <a:pt x="161531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3" name="object 593"/>
          <p:cNvGrpSpPr/>
          <p:nvPr/>
        </p:nvGrpSpPr>
        <p:grpSpPr>
          <a:xfrm>
            <a:off x="8765856" y="2936617"/>
            <a:ext cx="418465" cy="664210"/>
            <a:chOff x="8765856" y="2936617"/>
            <a:chExt cx="418465" cy="664210"/>
          </a:xfrm>
        </p:grpSpPr>
        <p:sp>
          <p:nvSpPr>
            <p:cNvPr id="594" name="object 594"/>
            <p:cNvSpPr/>
            <p:nvPr/>
          </p:nvSpPr>
          <p:spPr>
            <a:xfrm>
              <a:off x="8922067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5" y="527187"/>
                  </a:lnTo>
                  <a:lnTo>
                    <a:pt x="220566" y="489927"/>
                  </a:lnTo>
                  <a:lnTo>
                    <a:pt x="239568" y="449434"/>
                  </a:lnTo>
                  <a:lnTo>
                    <a:pt x="253132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5" name="object 59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5856" y="3460619"/>
              <a:ext cx="157695" cy="139585"/>
            </a:xfrm>
            <a:prstGeom prst="rect">
              <a:avLst/>
            </a:prstGeom>
          </p:spPr>
        </p:pic>
        <p:sp>
          <p:nvSpPr>
            <p:cNvPr id="596" name="object 596"/>
            <p:cNvSpPr/>
            <p:nvPr/>
          </p:nvSpPr>
          <p:spPr>
            <a:xfrm>
              <a:off x="8797691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7" name="object 597"/>
          <p:cNvSpPr/>
          <p:nvPr/>
        </p:nvSpPr>
        <p:spPr>
          <a:xfrm>
            <a:off x="9444381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79" y="363514"/>
                </a:lnTo>
                <a:lnTo>
                  <a:pt x="10693" y="414851"/>
                </a:lnTo>
                <a:lnTo>
                  <a:pt x="28232" y="464017"/>
                </a:lnTo>
                <a:lnTo>
                  <a:pt x="53886" y="510971"/>
                </a:lnTo>
                <a:lnTo>
                  <a:pt x="101684" y="569098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8" name="object 598"/>
          <p:cNvGrpSpPr/>
          <p:nvPr/>
        </p:nvGrpSpPr>
        <p:grpSpPr>
          <a:xfrm>
            <a:off x="9697279" y="2936617"/>
            <a:ext cx="418465" cy="664210"/>
            <a:chOff x="9697279" y="2936617"/>
            <a:chExt cx="418465" cy="664210"/>
          </a:xfrm>
        </p:grpSpPr>
        <p:sp>
          <p:nvSpPr>
            <p:cNvPr id="599" name="object 599"/>
            <p:cNvSpPr/>
            <p:nvPr/>
          </p:nvSpPr>
          <p:spPr>
            <a:xfrm>
              <a:off x="9853477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48"/>
                  </a:lnTo>
                  <a:lnTo>
                    <a:pt x="135939" y="590200"/>
                  </a:lnTo>
                  <a:lnTo>
                    <a:pt x="168253" y="560762"/>
                  </a:lnTo>
                  <a:lnTo>
                    <a:pt x="196631" y="527187"/>
                  </a:lnTo>
                  <a:lnTo>
                    <a:pt x="220572" y="489927"/>
                  </a:lnTo>
                  <a:lnTo>
                    <a:pt x="239575" y="449434"/>
                  </a:lnTo>
                  <a:lnTo>
                    <a:pt x="253138" y="406160"/>
                  </a:lnTo>
                  <a:lnTo>
                    <a:pt x="260762" y="360557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50" y="166995"/>
                  </a:lnTo>
                  <a:lnTo>
                    <a:pt x="194654" y="125329"/>
                  </a:lnTo>
                  <a:lnTo>
                    <a:pt x="162558" y="88738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0" name="object 60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7279" y="3460619"/>
              <a:ext cx="157695" cy="139585"/>
            </a:xfrm>
            <a:prstGeom prst="rect">
              <a:avLst/>
            </a:prstGeom>
          </p:spPr>
        </p:pic>
        <p:sp>
          <p:nvSpPr>
            <p:cNvPr id="601" name="object 601"/>
            <p:cNvSpPr/>
            <p:nvPr/>
          </p:nvSpPr>
          <p:spPr>
            <a:xfrm>
              <a:off x="9729101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2" name="object 602"/>
          <p:cNvSpPr/>
          <p:nvPr/>
        </p:nvSpPr>
        <p:spPr>
          <a:xfrm>
            <a:off x="10375794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81" y="363514"/>
                </a:lnTo>
                <a:lnTo>
                  <a:pt x="10699" y="414851"/>
                </a:lnTo>
                <a:lnTo>
                  <a:pt x="28242" y="464017"/>
                </a:lnTo>
                <a:lnTo>
                  <a:pt x="53898" y="510971"/>
                </a:lnTo>
                <a:lnTo>
                  <a:pt x="101692" y="569098"/>
                </a:lnTo>
                <a:lnTo>
                  <a:pt x="161544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3" name="object 603"/>
          <p:cNvGrpSpPr/>
          <p:nvPr/>
        </p:nvGrpSpPr>
        <p:grpSpPr>
          <a:xfrm>
            <a:off x="10628694" y="2936617"/>
            <a:ext cx="418465" cy="664210"/>
            <a:chOff x="10628694" y="2936617"/>
            <a:chExt cx="418465" cy="664210"/>
          </a:xfrm>
        </p:grpSpPr>
        <p:sp>
          <p:nvSpPr>
            <p:cNvPr id="604" name="object 604"/>
            <p:cNvSpPr/>
            <p:nvPr/>
          </p:nvSpPr>
          <p:spPr>
            <a:xfrm>
              <a:off x="10784903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26" y="590200"/>
                  </a:lnTo>
                  <a:lnTo>
                    <a:pt x="168241" y="560762"/>
                  </a:lnTo>
                  <a:lnTo>
                    <a:pt x="196619" y="527187"/>
                  </a:lnTo>
                  <a:lnTo>
                    <a:pt x="220559" y="489927"/>
                  </a:lnTo>
                  <a:lnTo>
                    <a:pt x="239562" y="449434"/>
                  </a:lnTo>
                  <a:lnTo>
                    <a:pt x="253126" y="406160"/>
                  </a:lnTo>
                  <a:lnTo>
                    <a:pt x="260749" y="360557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5" y="213391"/>
                  </a:lnTo>
                  <a:lnTo>
                    <a:pt x="221538" y="166995"/>
                  </a:lnTo>
                  <a:lnTo>
                    <a:pt x="194642" y="125329"/>
                  </a:lnTo>
                  <a:lnTo>
                    <a:pt x="162547" y="88738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5" name="object 60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8694" y="3460619"/>
              <a:ext cx="157683" cy="139585"/>
            </a:xfrm>
            <a:prstGeom prst="rect">
              <a:avLst/>
            </a:prstGeom>
          </p:spPr>
        </p:pic>
        <p:sp>
          <p:nvSpPr>
            <p:cNvPr id="606" name="object 606"/>
            <p:cNvSpPr/>
            <p:nvPr/>
          </p:nvSpPr>
          <p:spPr>
            <a:xfrm>
              <a:off x="10660514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7" name="object 607"/>
          <p:cNvSpPr/>
          <p:nvPr/>
        </p:nvSpPr>
        <p:spPr>
          <a:xfrm>
            <a:off x="11307209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8"/>
                </a:lnTo>
                <a:lnTo>
                  <a:pt x="99123" y="88935"/>
                </a:lnTo>
                <a:lnTo>
                  <a:pt x="67580" y="124844"/>
                </a:lnTo>
                <a:lnTo>
                  <a:pt x="41159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9" y="363514"/>
                </a:lnTo>
                <a:lnTo>
                  <a:pt x="10694" y="414851"/>
                </a:lnTo>
                <a:lnTo>
                  <a:pt x="28237" y="464017"/>
                </a:lnTo>
                <a:lnTo>
                  <a:pt x="53898" y="510971"/>
                </a:lnTo>
                <a:lnTo>
                  <a:pt x="101690" y="569098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8" name="object 608"/>
          <p:cNvGrpSpPr/>
          <p:nvPr/>
        </p:nvGrpSpPr>
        <p:grpSpPr>
          <a:xfrm>
            <a:off x="11560105" y="2936617"/>
            <a:ext cx="418465" cy="664210"/>
            <a:chOff x="11560105" y="2936617"/>
            <a:chExt cx="418465" cy="664210"/>
          </a:xfrm>
        </p:grpSpPr>
        <p:sp>
          <p:nvSpPr>
            <p:cNvPr id="609" name="object 609"/>
            <p:cNvSpPr/>
            <p:nvPr/>
          </p:nvSpPr>
          <p:spPr>
            <a:xfrm>
              <a:off x="11716312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26" y="590200"/>
                  </a:lnTo>
                  <a:lnTo>
                    <a:pt x="168241" y="560762"/>
                  </a:lnTo>
                  <a:lnTo>
                    <a:pt x="196619" y="527187"/>
                  </a:lnTo>
                  <a:lnTo>
                    <a:pt x="220559" y="489927"/>
                  </a:lnTo>
                  <a:lnTo>
                    <a:pt x="239562" y="449434"/>
                  </a:lnTo>
                  <a:lnTo>
                    <a:pt x="253126" y="406160"/>
                  </a:lnTo>
                  <a:lnTo>
                    <a:pt x="260749" y="360557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5" y="213391"/>
                  </a:lnTo>
                  <a:lnTo>
                    <a:pt x="221538" y="166995"/>
                  </a:lnTo>
                  <a:lnTo>
                    <a:pt x="194642" y="125329"/>
                  </a:lnTo>
                  <a:lnTo>
                    <a:pt x="162547" y="88738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0" name="object 6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105" y="3460619"/>
              <a:ext cx="157695" cy="139585"/>
            </a:xfrm>
            <a:prstGeom prst="rect">
              <a:avLst/>
            </a:prstGeom>
          </p:spPr>
        </p:pic>
        <p:sp>
          <p:nvSpPr>
            <p:cNvPr id="611" name="object 611"/>
            <p:cNvSpPr/>
            <p:nvPr/>
          </p:nvSpPr>
          <p:spPr>
            <a:xfrm>
              <a:off x="11591927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2" name="object 612"/>
          <p:cNvSpPr/>
          <p:nvPr/>
        </p:nvSpPr>
        <p:spPr>
          <a:xfrm>
            <a:off x="12238616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6" y="363514"/>
                </a:lnTo>
                <a:lnTo>
                  <a:pt x="10704" y="414851"/>
                </a:lnTo>
                <a:lnTo>
                  <a:pt x="28244" y="464017"/>
                </a:lnTo>
                <a:lnTo>
                  <a:pt x="53898" y="510971"/>
                </a:lnTo>
                <a:lnTo>
                  <a:pt x="101692" y="569098"/>
                </a:lnTo>
                <a:lnTo>
                  <a:pt x="161544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3" name="object 613"/>
          <p:cNvGrpSpPr/>
          <p:nvPr/>
        </p:nvGrpSpPr>
        <p:grpSpPr>
          <a:xfrm>
            <a:off x="12491526" y="2936617"/>
            <a:ext cx="418465" cy="664210"/>
            <a:chOff x="12491526" y="2936617"/>
            <a:chExt cx="418465" cy="664210"/>
          </a:xfrm>
        </p:grpSpPr>
        <p:sp>
          <p:nvSpPr>
            <p:cNvPr id="614" name="object 614"/>
            <p:cNvSpPr/>
            <p:nvPr/>
          </p:nvSpPr>
          <p:spPr>
            <a:xfrm>
              <a:off x="12647725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4" y="527187"/>
                  </a:lnTo>
                  <a:lnTo>
                    <a:pt x="220565" y="489927"/>
                  </a:lnTo>
                  <a:lnTo>
                    <a:pt x="239566" y="449434"/>
                  </a:lnTo>
                  <a:lnTo>
                    <a:pt x="253128" y="406160"/>
                  </a:lnTo>
                  <a:lnTo>
                    <a:pt x="260750" y="360557"/>
                  </a:lnTo>
                  <a:lnTo>
                    <a:pt x="261932" y="313077"/>
                  </a:lnTo>
                  <a:lnTo>
                    <a:pt x="256171" y="264172"/>
                  </a:lnTo>
                  <a:lnTo>
                    <a:pt x="242348" y="213391"/>
                  </a:lnTo>
                  <a:lnTo>
                    <a:pt x="221543" y="166995"/>
                  </a:lnTo>
                  <a:lnTo>
                    <a:pt x="194647" y="125329"/>
                  </a:lnTo>
                  <a:lnTo>
                    <a:pt x="162552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5" name="object 6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1526" y="3460619"/>
              <a:ext cx="157683" cy="139585"/>
            </a:xfrm>
            <a:prstGeom prst="rect">
              <a:avLst/>
            </a:prstGeom>
          </p:spPr>
        </p:pic>
        <p:sp>
          <p:nvSpPr>
            <p:cNvPr id="616" name="object 616"/>
            <p:cNvSpPr/>
            <p:nvPr/>
          </p:nvSpPr>
          <p:spPr>
            <a:xfrm>
              <a:off x="12523342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7" name="object 617"/>
          <p:cNvSpPr/>
          <p:nvPr/>
        </p:nvSpPr>
        <p:spPr>
          <a:xfrm>
            <a:off x="13170033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8"/>
                </a:lnTo>
                <a:lnTo>
                  <a:pt x="99127" y="88935"/>
                </a:lnTo>
                <a:lnTo>
                  <a:pt x="67585" y="124844"/>
                </a:lnTo>
                <a:lnTo>
                  <a:pt x="41164" y="165347"/>
                </a:lnTo>
                <a:lnTo>
                  <a:pt x="20601" y="210007"/>
                </a:lnTo>
                <a:lnTo>
                  <a:pt x="6634" y="258385"/>
                </a:lnTo>
                <a:lnTo>
                  <a:pt x="0" y="310045"/>
                </a:lnTo>
                <a:lnTo>
                  <a:pt x="1285" y="363514"/>
                </a:lnTo>
                <a:lnTo>
                  <a:pt x="10699" y="414851"/>
                </a:lnTo>
                <a:lnTo>
                  <a:pt x="28239" y="464017"/>
                </a:lnTo>
                <a:lnTo>
                  <a:pt x="53898" y="510971"/>
                </a:lnTo>
                <a:lnTo>
                  <a:pt x="101690" y="569098"/>
                </a:lnTo>
                <a:lnTo>
                  <a:pt x="161531" y="615213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8" name="object 618"/>
          <p:cNvGrpSpPr/>
          <p:nvPr/>
        </p:nvGrpSpPr>
        <p:grpSpPr>
          <a:xfrm>
            <a:off x="13422940" y="2936617"/>
            <a:ext cx="418465" cy="664210"/>
            <a:chOff x="13422940" y="2936617"/>
            <a:chExt cx="418465" cy="664210"/>
          </a:xfrm>
        </p:grpSpPr>
        <p:sp>
          <p:nvSpPr>
            <p:cNvPr id="619" name="object 619"/>
            <p:cNvSpPr/>
            <p:nvPr/>
          </p:nvSpPr>
          <p:spPr>
            <a:xfrm>
              <a:off x="13579138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6" y="560762"/>
                  </a:lnTo>
                  <a:lnTo>
                    <a:pt x="196625" y="527187"/>
                  </a:lnTo>
                  <a:lnTo>
                    <a:pt x="220566" y="489927"/>
                  </a:lnTo>
                  <a:lnTo>
                    <a:pt x="239568" y="449434"/>
                  </a:lnTo>
                  <a:lnTo>
                    <a:pt x="253132" y="406160"/>
                  </a:lnTo>
                  <a:lnTo>
                    <a:pt x="260756" y="360557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0" name="object 6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22940" y="3460619"/>
              <a:ext cx="157683" cy="139585"/>
            </a:xfrm>
            <a:prstGeom prst="rect">
              <a:avLst/>
            </a:prstGeom>
          </p:spPr>
        </p:pic>
        <p:sp>
          <p:nvSpPr>
            <p:cNvPr id="621" name="object 621"/>
            <p:cNvSpPr/>
            <p:nvPr/>
          </p:nvSpPr>
          <p:spPr>
            <a:xfrm>
              <a:off x="13454753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2" name="object 622"/>
          <p:cNvSpPr/>
          <p:nvPr/>
        </p:nvSpPr>
        <p:spPr>
          <a:xfrm>
            <a:off x="14101458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14"/>
                </a:lnTo>
                <a:lnTo>
                  <a:pt x="10688" y="414851"/>
                </a:lnTo>
                <a:lnTo>
                  <a:pt x="28226" y="464017"/>
                </a:lnTo>
                <a:lnTo>
                  <a:pt x="53886" y="510971"/>
                </a:lnTo>
                <a:lnTo>
                  <a:pt x="101677" y="569098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3" name="object 623"/>
          <p:cNvGrpSpPr/>
          <p:nvPr/>
        </p:nvGrpSpPr>
        <p:grpSpPr>
          <a:xfrm>
            <a:off x="14354353" y="2936617"/>
            <a:ext cx="418465" cy="664210"/>
            <a:chOff x="14354353" y="2936617"/>
            <a:chExt cx="418465" cy="664210"/>
          </a:xfrm>
        </p:grpSpPr>
        <p:sp>
          <p:nvSpPr>
            <p:cNvPr id="624" name="object 624"/>
            <p:cNvSpPr/>
            <p:nvPr/>
          </p:nvSpPr>
          <p:spPr>
            <a:xfrm>
              <a:off x="14510549" y="2936617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48"/>
                  </a:lnTo>
                  <a:lnTo>
                    <a:pt x="135930" y="590200"/>
                  </a:lnTo>
                  <a:lnTo>
                    <a:pt x="168247" y="560762"/>
                  </a:lnTo>
                  <a:lnTo>
                    <a:pt x="196627" y="527187"/>
                  </a:lnTo>
                  <a:lnTo>
                    <a:pt x="220570" y="489927"/>
                  </a:lnTo>
                  <a:lnTo>
                    <a:pt x="239574" y="449434"/>
                  </a:lnTo>
                  <a:lnTo>
                    <a:pt x="253138" y="406160"/>
                  </a:lnTo>
                  <a:lnTo>
                    <a:pt x="260761" y="360557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5" name="object 6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4353" y="3460619"/>
              <a:ext cx="157683" cy="139585"/>
            </a:xfrm>
            <a:prstGeom prst="rect">
              <a:avLst/>
            </a:prstGeom>
          </p:spPr>
        </p:pic>
        <p:sp>
          <p:nvSpPr>
            <p:cNvPr id="626" name="object 626"/>
            <p:cNvSpPr/>
            <p:nvPr/>
          </p:nvSpPr>
          <p:spPr>
            <a:xfrm>
              <a:off x="14386166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7" name="object 627"/>
          <p:cNvSpPr/>
          <p:nvPr/>
        </p:nvSpPr>
        <p:spPr>
          <a:xfrm>
            <a:off x="15032871" y="2936581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8"/>
                </a:lnTo>
                <a:lnTo>
                  <a:pt x="99121" y="88935"/>
                </a:lnTo>
                <a:lnTo>
                  <a:pt x="67579" y="124844"/>
                </a:lnTo>
                <a:lnTo>
                  <a:pt x="41158" y="165347"/>
                </a:lnTo>
                <a:lnTo>
                  <a:pt x="20596" y="210007"/>
                </a:lnTo>
                <a:lnTo>
                  <a:pt x="6631" y="258385"/>
                </a:lnTo>
                <a:lnTo>
                  <a:pt x="0" y="310045"/>
                </a:lnTo>
                <a:lnTo>
                  <a:pt x="1277" y="363514"/>
                </a:lnTo>
                <a:lnTo>
                  <a:pt x="10688" y="414851"/>
                </a:lnTo>
                <a:lnTo>
                  <a:pt x="28226" y="464017"/>
                </a:lnTo>
                <a:lnTo>
                  <a:pt x="53886" y="510971"/>
                </a:lnTo>
                <a:lnTo>
                  <a:pt x="101682" y="569098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8" name="object 628"/>
          <p:cNvGrpSpPr/>
          <p:nvPr/>
        </p:nvGrpSpPr>
        <p:grpSpPr>
          <a:xfrm>
            <a:off x="15285761" y="2936617"/>
            <a:ext cx="259079" cy="664210"/>
            <a:chOff x="15285761" y="2936617"/>
            <a:chExt cx="259079" cy="664210"/>
          </a:xfrm>
        </p:grpSpPr>
        <p:sp>
          <p:nvSpPr>
            <p:cNvPr id="629" name="object 629"/>
            <p:cNvSpPr/>
            <p:nvPr/>
          </p:nvSpPr>
          <p:spPr>
            <a:xfrm>
              <a:off x="15441961" y="2936617"/>
              <a:ext cx="102870" cy="615315"/>
            </a:xfrm>
            <a:custGeom>
              <a:avLst/>
              <a:gdLst/>
              <a:ahLst/>
              <a:cxnLst/>
              <a:rect l="l" t="t" r="r" b="b"/>
              <a:pathLst>
                <a:path w="102869" h="615314">
                  <a:moveTo>
                    <a:pt x="0" y="0"/>
                  </a:moveTo>
                  <a:lnTo>
                    <a:pt x="100190" y="615048"/>
                  </a:lnTo>
                  <a:lnTo>
                    <a:pt x="102838" y="613207"/>
                  </a:lnTo>
                  <a:lnTo>
                    <a:pt x="102838" y="42690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0" name="object 6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85761" y="3460619"/>
              <a:ext cx="157683" cy="139585"/>
            </a:xfrm>
            <a:prstGeom prst="rect">
              <a:avLst/>
            </a:prstGeom>
          </p:spPr>
        </p:pic>
        <p:sp>
          <p:nvSpPr>
            <p:cNvPr id="631" name="object 631"/>
            <p:cNvSpPr/>
            <p:nvPr/>
          </p:nvSpPr>
          <p:spPr>
            <a:xfrm>
              <a:off x="15317591" y="3038581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11" y="331216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2" name="object 632"/>
          <p:cNvSpPr/>
          <p:nvPr/>
        </p:nvSpPr>
        <p:spPr>
          <a:xfrm>
            <a:off x="130253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33" name="object 633"/>
          <p:cNvGrpSpPr/>
          <p:nvPr/>
        </p:nvGrpSpPr>
        <p:grpSpPr>
          <a:xfrm>
            <a:off x="383147" y="2005206"/>
            <a:ext cx="418465" cy="664210"/>
            <a:chOff x="383147" y="2005206"/>
            <a:chExt cx="418465" cy="664210"/>
          </a:xfrm>
        </p:grpSpPr>
        <p:sp>
          <p:nvSpPr>
            <p:cNvPr id="634" name="object 634"/>
            <p:cNvSpPr/>
            <p:nvPr/>
          </p:nvSpPr>
          <p:spPr>
            <a:xfrm>
              <a:off x="539347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8"/>
                  </a:lnTo>
                  <a:lnTo>
                    <a:pt x="220566" y="489920"/>
                  </a:lnTo>
                  <a:lnTo>
                    <a:pt x="239568" y="449429"/>
                  </a:lnTo>
                  <a:lnTo>
                    <a:pt x="253132" y="406157"/>
                  </a:lnTo>
                  <a:lnTo>
                    <a:pt x="260756" y="360555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5" name="object 6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147" y="2529206"/>
              <a:ext cx="157683" cy="139585"/>
            </a:xfrm>
            <a:prstGeom prst="rect">
              <a:avLst/>
            </a:prstGeom>
          </p:spPr>
        </p:pic>
        <p:sp>
          <p:nvSpPr>
            <p:cNvPr id="636" name="object 636"/>
            <p:cNvSpPr/>
            <p:nvPr/>
          </p:nvSpPr>
          <p:spPr>
            <a:xfrm>
              <a:off x="414961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16"/>
                  </a:lnTo>
                  <a:lnTo>
                    <a:pt x="93713" y="327545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7" name="object 637"/>
          <p:cNvSpPr/>
          <p:nvPr/>
        </p:nvSpPr>
        <p:spPr>
          <a:xfrm>
            <a:off x="1061669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38" name="object 638"/>
          <p:cNvGrpSpPr/>
          <p:nvPr/>
        </p:nvGrpSpPr>
        <p:grpSpPr>
          <a:xfrm>
            <a:off x="1314559" y="2005206"/>
            <a:ext cx="418465" cy="664210"/>
            <a:chOff x="1314559" y="2005206"/>
            <a:chExt cx="418465" cy="664210"/>
          </a:xfrm>
        </p:grpSpPr>
        <p:sp>
          <p:nvSpPr>
            <p:cNvPr id="639" name="object 639"/>
            <p:cNvSpPr/>
            <p:nvPr/>
          </p:nvSpPr>
          <p:spPr>
            <a:xfrm>
              <a:off x="1470756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8"/>
                  </a:lnTo>
                  <a:lnTo>
                    <a:pt x="220572" y="489920"/>
                  </a:lnTo>
                  <a:lnTo>
                    <a:pt x="239575" y="449429"/>
                  </a:lnTo>
                  <a:lnTo>
                    <a:pt x="253138" y="406157"/>
                  </a:lnTo>
                  <a:lnTo>
                    <a:pt x="260762" y="360555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0" name="object 6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4559" y="2529206"/>
              <a:ext cx="157683" cy="139585"/>
            </a:xfrm>
            <a:prstGeom prst="rect">
              <a:avLst/>
            </a:prstGeom>
          </p:spPr>
        </p:pic>
        <p:sp>
          <p:nvSpPr>
            <p:cNvPr id="641" name="object 641"/>
            <p:cNvSpPr/>
            <p:nvPr/>
          </p:nvSpPr>
          <p:spPr>
            <a:xfrm>
              <a:off x="1346385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69">
                  <a:moveTo>
                    <a:pt x="46393" y="0"/>
                  </a:moveTo>
                  <a:lnTo>
                    <a:pt x="45186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16"/>
                  </a:lnTo>
                  <a:lnTo>
                    <a:pt x="93700" y="327545"/>
                  </a:lnTo>
                  <a:lnTo>
                    <a:pt x="47548" y="1435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2" name="object 642"/>
          <p:cNvSpPr/>
          <p:nvPr/>
        </p:nvSpPr>
        <p:spPr>
          <a:xfrm>
            <a:off x="1993079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7" y="414847"/>
                </a:lnTo>
                <a:lnTo>
                  <a:pt x="28221" y="464016"/>
                </a:lnTo>
                <a:lnTo>
                  <a:pt x="53873" y="510971"/>
                </a:lnTo>
                <a:lnTo>
                  <a:pt x="101680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3" name="object 643"/>
          <p:cNvGrpSpPr/>
          <p:nvPr/>
        </p:nvGrpSpPr>
        <p:grpSpPr>
          <a:xfrm>
            <a:off x="2245973" y="2005206"/>
            <a:ext cx="418465" cy="664210"/>
            <a:chOff x="2245973" y="2005206"/>
            <a:chExt cx="418465" cy="664210"/>
          </a:xfrm>
        </p:grpSpPr>
        <p:sp>
          <p:nvSpPr>
            <p:cNvPr id="644" name="object 644"/>
            <p:cNvSpPr/>
            <p:nvPr/>
          </p:nvSpPr>
          <p:spPr>
            <a:xfrm>
              <a:off x="2402170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8"/>
                  </a:lnTo>
                  <a:lnTo>
                    <a:pt x="220566" y="489920"/>
                  </a:lnTo>
                  <a:lnTo>
                    <a:pt x="239568" y="449429"/>
                  </a:lnTo>
                  <a:lnTo>
                    <a:pt x="253132" y="406157"/>
                  </a:lnTo>
                  <a:lnTo>
                    <a:pt x="260756" y="360555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50" y="166995"/>
                  </a:lnTo>
                  <a:lnTo>
                    <a:pt x="194654" y="125329"/>
                  </a:lnTo>
                  <a:lnTo>
                    <a:pt x="162558" y="88738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5" name="object 6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5973" y="2529206"/>
              <a:ext cx="157683" cy="139585"/>
            </a:xfrm>
            <a:prstGeom prst="rect">
              <a:avLst/>
            </a:prstGeom>
          </p:spPr>
        </p:pic>
        <p:sp>
          <p:nvSpPr>
            <p:cNvPr id="646" name="object 646"/>
            <p:cNvSpPr/>
            <p:nvPr/>
          </p:nvSpPr>
          <p:spPr>
            <a:xfrm>
              <a:off x="2277798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69">
                  <a:moveTo>
                    <a:pt x="46405" y="0"/>
                  </a:moveTo>
                  <a:lnTo>
                    <a:pt x="45186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7" name="object 647"/>
          <p:cNvSpPr/>
          <p:nvPr/>
        </p:nvSpPr>
        <p:spPr>
          <a:xfrm>
            <a:off x="2924489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8" name="object 648"/>
          <p:cNvGrpSpPr/>
          <p:nvPr/>
        </p:nvGrpSpPr>
        <p:grpSpPr>
          <a:xfrm>
            <a:off x="3177372" y="2005206"/>
            <a:ext cx="418465" cy="664210"/>
            <a:chOff x="3177372" y="2005206"/>
            <a:chExt cx="418465" cy="664210"/>
          </a:xfrm>
        </p:grpSpPr>
        <p:sp>
          <p:nvSpPr>
            <p:cNvPr id="649" name="object 649"/>
            <p:cNvSpPr/>
            <p:nvPr/>
          </p:nvSpPr>
          <p:spPr>
            <a:xfrm>
              <a:off x="3333593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8"/>
                  </a:lnTo>
                  <a:lnTo>
                    <a:pt x="220559" y="489920"/>
                  </a:lnTo>
                  <a:lnTo>
                    <a:pt x="239562" y="449429"/>
                  </a:lnTo>
                  <a:lnTo>
                    <a:pt x="253126" y="406157"/>
                  </a:lnTo>
                  <a:lnTo>
                    <a:pt x="260749" y="360555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5" y="213391"/>
                  </a:lnTo>
                  <a:lnTo>
                    <a:pt x="221538" y="166995"/>
                  </a:lnTo>
                  <a:lnTo>
                    <a:pt x="194642" y="125329"/>
                  </a:lnTo>
                  <a:lnTo>
                    <a:pt x="162547" y="88738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0" name="object 6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77372" y="2529206"/>
              <a:ext cx="157695" cy="139585"/>
            </a:xfrm>
            <a:prstGeom prst="rect">
              <a:avLst/>
            </a:prstGeom>
          </p:spPr>
        </p:pic>
        <p:sp>
          <p:nvSpPr>
            <p:cNvPr id="651" name="object 651"/>
            <p:cNvSpPr/>
            <p:nvPr/>
          </p:nvSpPr>
          <p:spPr>
            <a:xfrm>
              <a:off x="3209209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2" name="object 652"/>
          <p:cNvSpPr/>
          <p:nvPr/>
        </p:nvSpPr>
        <p:spPr>
          <a:xfrm>
            <a:off x="3855900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3" name="object 653"/>
          <p:cNvGrpSpPr/>
          <p:nvPr/>
        </p:nvGrpSpPr>
        <p:grpSpPr>
          <a:xfrm>
            <a:off x="4108808" y="2005206"/>
            <a:ext cx="418465" cy="664210"/>
            <a:chOff x="4108808" y="2005206"/>
            <a:chExt cx="418465" cy="664210"/>
          </a:xfrm>
        </p:grpSpPr>
        <p:sp>
          <p:nvSpPr>
            <p:cNvPr id="654" name="object 654"/>
            <p:cNvSpPr/>
            <p:nvPr/>
          </p:nvSpPr>
          <p:spPr>
            <a:xfrm>
              <a:off x="4265002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5" y="590187"/>
                  </a:lnTo>
                  <a:lnTo>
                    <a:pt x="168247" y="560751"/>
                  </a:lnTo>
                  <a:lnTo>
                    <a:pt x="196622" y="527178"/>
                  </a:lnTo>
                  <a:lnTo>
                    <a:pt x="220562" y="489920"/>
                  </a:lnTo>
                  <a:lnTo>
                    <a:pt x="239563" y="449429"/>
                  </a:lnTo>
                  <a:lnTo>
                    <a:pt x="253126" y="406157"/>
                  </a:lnTo>
                  <a:lnTo>
                    <a:pt x="260749" y="360555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8" y="213391"/>
                  </a:lnTo>
                  <a:lnTo>
                    <a:pt x="221543" y="166995"/>
                  </a:lnTo>
                  <a:lnTo>
                    <a:pt x="194647" y="125329"/>
                  </a:lnTo>
                  <a:lnTo>
                    <a:pt x="162552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5" name="object 6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8808" y="2529206"/>
              <a:ext cx="157683" cy="139585"/>
            </a:xfrm>
            <a:prstGeom prst="rect">
              <a:avLst/>
            </a:prstGeom>
          </p:spPr>
        </p:pic>
        <p:sp>
          <p:nvSpPr>
            <p:cNvPr id="656" name="object 656"/>
            <p:cNvSpPr/>
            <p:nvPr/>
          </p:nvSpPr>
          <p:spPr>
            <a:xfrm>
              <a:off x="4140622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7" name="object 657"/>
          <p:cNvSpPr/>
          <p:nvPr/>
        </p:nvSpPr>
        <p:spPr>
          <a:xfrm>
            <a:off x="4787313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8" name="object 658"/>
          <p:cNvGrpSpPr/>
          <p:nvPr/>
        </p:nvGrpSpPr>
        <p:grpSpPr>
          <a:xfrm>
            <a:off x="5040208" y="2005206"/>
            <a:ext cx="418465" cy="664210"/>
            <a:chOff x="5040208" y="2005206"/>
            <a:chExt cx="418465" cy="664210"/>
          </a:xfrm>
        </p:grpSpPr>
        <p:sp>
          <p:nvSpPr>
            <p:cNvPr id="659" name="object 659"/>
            <p:cNvSpPr/>
            <p:nvPr/>
          </p:nvSpPr>
          <p:spPr>
            <a:xfrm>
              <a:off x="5196416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8"/>
                  </a:lnTo>
                  <a:lnTo>
                    <a:pt x="220559" y="489920"/>
                  </a:lnTo>
                  <a:lnTo>
                    <a:pt x="239562" y="449429"/>
                  </a:lnTo>
                  <a:lnTo>
                    <a:pt x="253126" y="406157"/>
                  </a:lnTo>
                  <a:lnTo>
                    <a:pt x="260749" y="360555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8" y="213391"/>
                  </a:lnTo>
                  <a:lnTo>
                    <a:pt x="221543" y="166995"/>
                  </a:lnTo>
                  <a:lnTo>
                    <a:pt x="194647" y="125329"/>
                  </a:lnTo>
                  <a:lnTo>
                    <a:pt x="162552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0" name="object 66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40208" y="2529206"/>
              <a:ext cx="157695" cy="139585"/>
            </a:xfrm>
            <a:prstGeom prst="rect">
              <a:avLst/>
            </a:prstGeom>
          </p:spPr>
        </p:pic>
        <p:sp>
          <p:nvSpPr>
            <p:cNvPr id="661" name="object 661"/>
            <p:cNvSpPr/>
            <p:nvPr/>
          </p:nvSpPr>
          <p:spPr>
            <a:xfrm>
              <a:off x="5072033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48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2" name="object 662"/>
          <p:cNvSpPr/>
          <p:nvPr/>
        </p:nvSpPr>
        <p:spPr>
          <a:xfrm>
            <a:off x="5718724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63" name="object 663"/>
          <p:cNvGrpSpPr/>
          <p:nvPr/>
        </p:nvGrpSpPr>
        <p:grpSpPr>
          <a:xfrm>
            <a:off x="5971630" y="2005206"/>
            <a:ext cx="418465" cy="664210"/>
            <a:chOff x="5971630" y="2005206"/>
            <a:chExt cx="418465" cy="664210"/>
          </a:xfrm>
        </p:grpSpPr>
        <p:sp>
          <p:nvSpPr>
            <p:cNvPr id="664" name="object 664"/>
            <p:cNvSpPr/>
            <p:nvPr/>
          </p:nvSpPr>
          <p:spPr>
            <a:xfrm>
              <a:off x="6127828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2" y="560751"/>
                  </a:lnTo>
                  <a:lnTo>
                    <a:pt x="196628" y="527178"/>
                  </a:lnTo>
                  <a:lnTo>
                    <a:pt x="220568" y="489920"/>
                  </a:lnTo>
                  <a:lnTo>
                    <a:pt x="239570" y="449429"/>
                  </a:lnTo>
                  <a:lnTo>
                    <a:pt x="253133" y="406157"/>
                  </a:lnTo>
                  <a:lnTo>
                    <a:pt x="260756" y="360555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5" name="object 66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71630" y="2529206"/>
              <a:ext cx="157683" cy="139585"/>
            </a:xfrm>
            <a:prstGeom prst="rect">
              <a:avLst/>
            </a:prstGeom>
          </p:spPr>
        </p:pic>
        <p:sp>
          <p:nvSpPr>
            <p:cNvPr id="666" name="object 666"/>
            <p:cNvSpPr/>
            <p:nvPr/>
          </p:nvSpPr>
          <p:spPr>
            <a:xfrm>
              <a:off x="6003444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13" y="327545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7" name="object 667"/>
          <p:cNvSpPr/>
          <p:nvPr/>
        </p:nvSpPr>
        <p:spPr>
          <a:xfrm>
            <a:off x="6650149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79" y="569102"/>
                </a:lnTo>
                <a:lnTo>
                  <a:pt x="161531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68" name="object 668"/>
          <p:cNvGrpSpPr/>
          <p:nvPr/>
        </p:nvGrpSpPr>
        <p:grpSpPr>
          <a:xfrm>
            <a:off x="6903041" y="2005206"/>
            <a:ext cx="418465" cy="664210"/>
            <a:chOff x="6903041" y="2005206"/>
            <a:chExt cx="418465" cy="664210"/>
          </a:xfrm>
        </p:grpSpPr>
        <p:sp>
          <p:nvSpPr>
            <p:cNvPr id="669" name="object 669"/>
            <p:cNvSpPr/>
            <p:nvPr/>
          </p:nvSpPr>
          <p:spPr>
            <a:xfrm>
              <a:off x="7059240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8"/>
                  </a:lnTo>
                  <a:lnTo>
                    <a:pt x="220572" y="489920"/>
                  </a:lnTo>
                  <a:lnTo>
                    <a:pt x="239575" y="449429"/>
                  </a:lnTo>
                  <a:lnTo>
                    <a:pt x="253138" y="406157"/>
                  </a:lnTo>
                  <a:lnTo>
                    <a:pt x="260762" y="360555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0" name="object 67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3041" y="2529206"/>
              <a:ext cx="157683" cy="139585"/>
            </a:xfrm>
            <a:prstGeom prst="rect">
              <a:avLst/>
            </a:prstGeom>
          </p:spPr>
        </p:pic>
        <p:sp>
          <p:nvSpPr>
            <p:cNvPr id="671" name="object 671"/>
            <p:cNvSpPr/>
            <p:nvPr/>
          </p:nvSpPr>
          <p:spPr>
            <a:xfrm>
              <a:off x="6934856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211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13" y="327545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2" name="object 672"/>
          <p:cNvSpPr/>
          <p:nvPr/>
        </p:nvSpPr>
        <p:spPr>
          <a:xfrm>
            <a:off x="7581563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3" name="object 673"/>
          <p:cNvGrpSpPr/>
          <p:nvPr/>
        </p:nvGrpSpPr>
        <p:grpSpPr>
          <a:xfrm>
            <a:off x="7834443" y="2005206"/>
            <a:ext cx="418465" cy="664210"/>
            <a:chOff x="7834443" y="2005206"/>
            <a:chExt cx="418465" cy="664210"/>
          </a:xfrm>
        </p:grpSpPr>
        <p:sp>
          <p:nvSpPr>
            <p:cNvPr id="674" name="object 674"/>
            <p:cNvSpPr/>
            <p:nvPr/>
          </p:nvSpPr>
          <p:spPr>
            <a:xfrm>
              <a:off x="7990654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8"/>
                  </a:lnTo>
                  <a:lnTo>
                    <a:pt x="220566" y="489920"/>
                  </a:lnTo>
                  <a:lnTo>
                    <a:pt x="239568" y="449429"/>
                  </a:lnTo>
                  <a:lnTo>
                    <a:pt x="253132" y="406157"/>
                  </a:lnTo>
                  <a:lnTo>
                    <a:pt x="260756" y="360555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5" name="object 67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34443" y="2529206"/>
              <a:ext cx="157695" cy="139585"/>
            </a:xfrm>
            <a:prstGeom prst="rect">
              <a:avLst/>
            </a:prstGeom>
          </p:spPr>
        </p:pic>
        <p:sp>
          <p:nvSpPr>
            <p:cNvPr id="676" name="object 676"/>
            <p:cNvSpPr/>
            <p:nvPr/>
          </p:nvSpPr>
          <p:spPr>
            <a:xfrm>
              <a:off x="7866269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49" y="331228"/>
                  </a:lnTo>
                  <a:lnTo>
                    <a:pt x="90436" y="331216"/>
                  </a:lnTo>
                  <a:lnTo>
                    <a:pt x="93713" y="327545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7" name="object 677"/>
          <p:cNvSpPr/>
          <p:nvPr/>
        </p:nvSpPr>
        <p:spPr>
          <a:xfrm>
            <a:off x="8512972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102"/>
                </a:lnTo>
                <a:lnTo>
                  <a:pt x="161531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8" name="object 678"/>
          <p:cNvGrpSpPr/>
          <p:nvPr/>
        </p:nvGrpSpPr>
        <p:grpSpPr>
          <a:xfrm>
            <a:off x="8765856" y="2005206"/>
            <a:ext cx="418465" cy="664210"/>
            <a:chOff x="8765856" y="2005206"/>
            <a:chExt cx="418465" cy="664210"/>
          </a:xfrm>
        </p:grpSpPr>
        <p:sp>
          <p:nvSpPr>
            <p:cNvPr id="679" name="object 679"/>
            <p:cNvSpPr/>
            <p:nvPr/>
          </p:nvSpPr>
          <p:spPr>
            <a:xfrm>
              <a:off x="8922067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8"/>
                  </a:lnTo>
                  <a:lnTo>
                    <a:pt x="220566" y="489920"/>
                  </a:lnTo>
                  <a:lnTo>
                    <a:pt x="239568" y="449429"/>
                  </a:lnTo>
                  <a:lnTo>
                    <a:pt x="253132" y="406157"/>
                  </a:lnTo>
                  <a:lnTo>
                    <a:pt x="260756" y="360555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0" name="object 68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65856" y="2529206"/>
              <a:ext cx="157695" cy="139585"/>
            </a:xfrm>
            <a:prstGeom prst="rect">
              <a:avLst/>
            </a:prstGeom>
          </p:spPr>
        </p:pic>
        <p:sp>
          <p:nvSpPr>
            <p:cNvPr id="681" name="object 681"/>
            <p:cNvSpPr/>
            <p:nvPr/>
          </p:nvSpPr>
          <p:spPr>
            <a:xfrm>
              <a:off x="8797691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2" name="object 682"/>
          <p:cNvSpPr/>
          <p:nvPr/>
        </p:nvSpPr>
        <p:spPr>
          <a:xfrm>
            <a:off x="9444381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3" name="object 683"/>
          <p:cNvGrpSpPr/>
          <p:nvPr/>
        </p:nvGrpSpPr>
        <p:grpSpPr>
          <a:xfrm>
            <a:off x="9697279" y="2005206"/>
            <a:ext cx="418465" cy="664210"/>
            <a:chOff x="9697279" y="2005206"/>
            <a:chExt cx="418465" cy="664210"/>
          </a:xfrm>
        </p:grpSpPr>
        <p:sp>
          <p:nvSpPr>
            <p:cNvPr id="684" name="object 684"/>
            <p:cNvSpPr/>
            <p:nvPr/>
          </p:nvSpPr>
          <p:spPr>
            <a:xfrm>
              <a:off x="9853477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8"/>
                  </a:lnTo>
                  <a:lnTo>
                    <a:pt x="220572" y="489920"/>
                  </a:lnTo>
                  <a:lnTo>
                    <a:pt x="239575" y="449429"/>
                  </a:lnTo>
                  <a:lnTo>
                    <a:pt x="253138" y="406157"/>
                  </a:lnTo>
                  <a:lnTo>
                    <a:pt x="260762" y="360555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50" y="166995"/>
                  </a:lnTo>
                  <a:lnTo>
                    <a:pt x="194654" y="125329"/>
                  </a:lnTo>
                  <a:lnTo>
                    <a:pt x="162558" y="88738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5" name="object 68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97279" y="2529206"/>
              <a:ext cx="157695" cy="139585"/>
            </a:xfrm>
            <a:prstGeom prst="rect">
              <a:avLst/>
            </a:prstGeom>
          </p:spPr>
        </p:pic>
        <p:sp>
          <p:nvSpPr>
            <p:cNvPr id="686" name="object 686"/>
            <p:cNvSpPr/>
            <p:nvPr/>
          </p:nvSpPr>
          <p:spPr>
            <a:xfrm>
              <a:off x="9729101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00" y="327545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7" name="object 687"/>
          <p:cNvSpPr/>
          <p:nvPr/>
        </p:nvSpPr>
        <p:spPr>
          <a:xfrm>
            <a:off x="10375794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2" y="569102"/>
                </a:lnTo>
                <a:lnTo>
                  <a:pt x="161544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8" name="object 688"/>
          <p:cNvGrpSpPr/>
          <p:nvPr/>
        </p:nvGrpSpPr>
        <p:grpSpPr>
          <a:xfrm>
            <a:off x="10628694" y="2005206"/>
            <a:ext cx="418465" cy="664210"/>
            <a:chOff x="10628694" y="2005206"/>
            <a:chExt cx="418465" cy="664210"/>
          </a:xfrm>
        </p:grpSpPr>
        <p:sp>
          <p:nvSpPr>
            <p:cNvPr id="689" name="object 689"/>
            <p:cNvSpPr/>
            <p:nvPr/>
          </p:nvSpPr>
          <p:spPr>
            <a:xfrm>
              <a:off x="10784903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8"/>
                  </a:lnTo>
                  <a:lnTo>
                    <a:pt x="220559" y="489920"/>
                  </a:lnTo>
                  <a:lnTo>
                    <a:pt x="239562" y="449429"/>
                  </a:lnTo>
                  <a:lnTo>
                    <a:pt x="253126" y="406157"/>
                  </a:lnTo>
                  <a:lnTo>
                    <a:pt x="260749" y="360555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5" y="213391"/>
                  </a:lnTo>
                  <a:lnTo>
                    <a:pt x="221538" y="166995"/>
                  </a:lnTo>
                  <a:lnTo>
                    <a:pt x="194642" y="125329"/>
                  </a:lnTo>
                  <a:lnTo>
                    <a:pt x="162547" y="88738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0" name="object 69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28694" y="2529206"/>
              <a:ext cx="157683" cy="139585"/>
            </a:xfrm>
            <a:prstGeom prst="rect">
              <a:avLst/>
            </a:prstGeom>
          </p:spPr>
        </p:pic>
        <p:sp>
          <p:nvSpPr>
            <p:cNvPr id="691" name="object 691"/>
            <p:cNvSpPr/>
            <p:nvPr/>
          </p:nvSpPr>
          <p:spPr>
            <a:xfrm>
              <a:off x="10660514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211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00" y="327545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2" name="object 692"/>
          <p:cNvSpPr/>
          <p:nvPr/>
        </p:nvSpPr>
        <p:spPr>
          <a:xfrm>
            <a:off x="11307209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3" name="object 693"/>
          <p:cNvGrpSpPr/>
          <p:nvPr/>
        </p:nvGrpSpPr>
        <p:grpSpPr>
          <a:xfrm>
            <a:off x="11560105" y="2005206"/>
            <a:ext cx="418465" cy="664210"/>
            <a:chOff x="11560105" y="2005206"/>
            <a:chExt cx="418465" cy="664210"/>
          </a:xfrm>
        </p:grpSpPr>
        <p:sp>
          <p:nvSpPr>
            <p:cNvPr id="694" name="object 694"/>
            <p:cNvSpPr/>
            <p:nvPr/>
          </p:nvSpPr>
          <p:spPr>
            <a:xfrm>
              <a:off x="11716312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8"/>
                  </a:lnTo>
                  <a:lnTo>
                    <a:pt x="220559" y="489920"/>
                  </a:lnTo>
                  <a:lnTo>
                    <a:pt x="239562" y="449429"/>
                  </a:lnTo>
                  <a:lnTo>
                    <a:pt x="253126" y="406157"/>
                  </a:lnTo>
                  <a:lnTo>
                    <a:pt x="260749" y="360555"/>
                  </a:lnTo>
                  <a:lnTo>
                    <a:pt x="261931" y="313077"/>
                  </a:lnTo>
                  <a:lnTo>
                    <a:pt x="256171" y="264172"/>
                  </a:lnTo>
                  <a:lnTo>
                    <a:pt x="242345" y="213391"/>
                  </a:lnTo>
                  <a:lnTo>
                    <a:pt x="221538" y="166995"/>
                  </a:lnTo>
                  <a:lnTo>
                    <a:pt x="194642" y="125329"/>
                  </a:lnTo>
                  <a:lnTo>
                    <a:pt x="162547" y="88738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5" name="object 69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60105" y="2529206"/>
              <a:ext cx="157695" cy="139585"/>
            </a:xfrm>
            <a:prstGeom prst="rect">
              <a:avLst/>
            </a:prstGeom>
          </p:spPr>
        </p:pic>
        <p:sp>
          <p:nvSpPr>
            <p:cNvPr id="696" name="object 696"/>
            <p:cNvSpPr/>
            <p:nvPr/>
          </p:nvSpPr>
          <p:spPr>
            <a:xfrm>
              <a:off x="11591927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00" y="327545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7" name="object 697"/>
          <p:cNvSpPr/>
          <p:nvPr/>
        </p:nvSpPr>
        <p:spPr>
          <a:xfrm>
            <a:off x="12238616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6" y="363508"/>
                </a:lnTo>
                <a:lnTo>
                  <a:pt x="10704" y="414847"/>
                </a:lnTo>
                <a:lnTo>
                  <a:pt x="28244" y="464016"/>
                </a:lnTo>
                <a:lnTo>
                  <a:pt x="53898" y="510971"/>
                </a:lnTo>
                <a:lnTo>
                  <a:pt x="101692" y="569102"/>
                </a:lnTo>
                <a:lnTo>
                  <a:pt x="161544" y="615213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8" name="object 698"/>
          <p:cNvGrpSpPr/>
          <p:nvPr/>
        </p:nvGrpSpPr>
        <p:grpSpPr>
          <a:xfrm>
            <a:off x="12491526" y="2005206"/>
            <a:ext cx="418465" cy="664210"/>
            <a:chOff x="12491526" y="2005206"/>
            <a:chExt cx="418465" cy="664210"/>
          </a:xfrm>
        </p:grpSpPr>
        <p:sp>
          <p:nvSpPr>
            <p:cNvPr id="699" name="object 699"/>
            <p:cNvSpPr/>
            <p:nvPr/>
          </p:nvSpPr>
          <p:spPr>
            <a:xfrm>
              <a:off x="12647725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4" y="527178"/>
                  </a:lnTo>
                  <a:lnTo>
                    <a:pt x="220565" y="489920"/>
                  </a:lnTo>
                  <a:lnTo>
                    <a:pt x="239566" y="449429"/>
                  </a:lnTo>
                  <a:lnTo>
                    <a:pt x="253128" y="406157"/>
                  </a:lnTo>
                  <a:lnTo>
                    <a:pt x="260750" y="360555"/>
                  </a:lnTo>
                  <a:lnTo>
                    <a:pt x="261932" y="313077"/>
                  </a:lnTo>
                  <a:lnTo>
                    <a:pt x="256171" y="264172"/>
                  </a:lnTo>
                  <a:lnTo>
                    <a:pt x="242348" y="213391"/>
                  </a:lnTo>
                  <a:lnTo>
                    <a:pt x="221543" y="166995"/>
                  </a:lnTo>
                  <a:lnTo>
                    <a:pt x="194647" y="125329"/>
                  </a:lnTo>
                  <a:lnTo>
                    <a:pt x="162552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0" name="object 70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91526" y="2529206"/>
              <a:ext cx="157683" cy="139585"/>
            </a:xfrm>
            <a:prstGeom prst="rect">
              <a:avLst/>
            </a:prstGeom>
          </p:spPr>
        </p:pic>
        <p:sp>
          <p:nvSpPr>
            <p:cNvPr id="701" name="object 701"/>
            <p:cNvSpPr/>
            <p:nvPr/>
          </p:nvSpPr>
          <p:spPr>
            <a:xfrm>
              <a:off x="12523342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13" y="327545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2" name="object 702"/>
          <p:cNvSpPr/>
          <p:nvPr/>
        </p:nvSpPr>
        <p:spPr>
          <a:xfrm>
            <a:off x="13170033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5" y="363508"/>
                </a:lnTo>
                <a:lnTo>
                  <a:pt x="10699" y="414847"/>
                </a:lnTo>
                <a:lnTo>
                  <a:pt x="28239" y="464016"/>
                </a:lnTo>
                <a:lnTo>
                  <a:pt x="53898" y="510971"/>
                </a:lnTo>
                <a:lnTo>
                  <a:pt x="101690" y="569102"/>
                </a:lnTo>
                <a:lnTo>
                  <a:pt x="161531" y="615213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3" name="object 703"/>
          <p:cNvGrpSpPr/>
          <p:nvPr/>
        </p:nvGrpSpPr>
        <p:grpSpPr>
          <a:xfrm>
            <a:off x="13422940" y="2005206"/>
            <a:ext cx="418465" cy="664210"/>
            <a:chOff x="13422940" y="2005206"/>
            <a:chExt cx="418465" cy="664210"/>
          </a:xfrm>
        </p:grpSpPr>
        <p:sp>
          <p:nvSpPr>
            <p:cNvPr id="704" name="object 704"/>
            <p:cNvSpPr/>
            <p:nvPr/>
          </p:nvSpPr>
          <p:spPr>
            <a:xfrm>
              <a:off x="13579138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8"/>
                  </a:lnTo>
                  <a:lnTo>
                    <a:pt x="220566" y="489920"/>
                  </a:lnTo>
                  <a:lnTo>
                    <a:pt x="239568" y="449429"/>
                  </a:lnTo>
                  <a:lnTo>
                    <a:pt x="253132" y="406157"/>
                  </a:lnTo>
                  <a:lnTo>
                    <a:pt x="260756" y="360555"/>
                  </a:lnTo>
                  <a:lnTo>
                    <a:pt x="261940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5" name="object 70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22940" y="2529206"/>
              <a:ext cx="157683" cy="139585"/>
            </a:xfrm>
            <a:prstGeom prst="rect">
              <a:avLst/>
            </a:prstGeom>
          </p:spPr>
        </p:pic>
        <p:sp>
          <p:nvSpPr>
            <p:cNvPr id="706" name="object 706"/>
            <p:cNvSpPr/>
            <p:nvPr/>
          </p:nvSpPr>
          <p:spPr>
            <a:xfrm>
              <a:off x="13454753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16"/>
                  </a:lnTo>
                  <a:lnTo>
                    <a:pt x="93713" y="327545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7" name="object 707"/>
          <p:cNvSpPr/>
          <p:nvPr/>
        </p:nvSpPr>
        <p:spPr>
          <a:xfrm>
            <a:off x="14101458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8" name="object 708"/>
          <p:cNvGrpSpPr/>
          <p:nvPr/>
        </p:nvGrpSpPr>
        <p:grpSpPr>
          <a:xfrm>
            <a:off x="14354353" y="2005206"/>
            <a:ext cx="418465" cy="664210"/>
            <a:chOff x="14354353" y="2005206"/>
            <a:chExt cx="418465" cy="664210"/>
          </a:xfrm>
        </p:grpSpPr>
        <p:sp>
          <p:nvSpPr>
            <p:cNvPr id="709" name="object 709"/>
            <p:cNvSpPr/>
            <p:nvPr/>
          </p:nvSpPr>
          <p:spPr>
            <a:xfrm>
              <a:off x="14510549" y="2005206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7" y="560751"/>
                  </a:lnTo>
                  <a:lnTo>
                    <a:pt x="196627" y="527178"/>
                  </a:lnTo>
                  <a:lnTo>
                    <a:pt x="220570" y="489920"/>
                  </a:lnTo>
                  <a:lnTo>
                    <a:pt x="239574" y="449429"/>
                  </a:lnTo>
                  <a:lnTo>
                    <a:pt x="253138" y="406157"/>
                  </a:lnTo>
                  <a:lnTo>
                    <a:pt x="260761" y="360555"/>
                  </a:lnTo>
                  <a:lnTo>
                    <a:pt x="261944" y="313077"/>
                  </a:lnTo>
                  <a:lnTo>
                    <a:pt x="256184" y="264172"/>
                  </a:lnTo>
                  <a:lnTo>
                    <a:pt x="242357" y="213391"/>
                  </a:lnTo>
                  <a:lnTo>
                    <a:pt x="221549" y="166995"/>
                  </a:lnTo>
                  <a:lnTo>
                    <a:pt x="194650" y="125329"/>
                  </a:lnTo>
                  <a:lnTo>
                    <a:pt x="162553" y="88738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0" name="object 7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54353" y="2529206"/>
              <a:ext cx="157683" cy="139585"/>
            </a:xfrm>
            <a:prstGeom prst="rect">
              <a:avLst/>
            </a:prstGeom>
          </p:spPr>
        </p:pic>
        <p:sp>
          <p:nvSpPr>
            <p:cNvPr id="711" name="object 711"/>
            <p:cNvSpPr/>
            <p:nvPr/>
          </p:nvSpPr>
          <p:spPr>
            <a:xfrm>
              <a:off x="14386166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69">
                  <a:moveTo>
                    <a:pt x="46405" y="0"/>
                  </a:moveTo>
                  <a:lnTo>
                    <a:pt x="45199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16"/>
                  </a:lnTo>
                  <a:lnTo>
                    <a:pt x="93713" y="327545"/>
                  </a:lnTo>
                  <a:lnTo>
                    <a:pt x="47561" y="1435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2" name="object 712"/>
          <p:cNvSpPr/>
          <p:nvPr/>
        </p:nvSpPr>
        <p:spPr>
          <a:xfrm>
            <a:off x="15032871" y="2005167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102"/>
                </a:lnTo>
                <a:lnTo>
                  <a:pt x="161518" y="615213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3" name="object 713"/>
          <p:cNvGrpSpPr/>
          <p:nvPr/>
        </p:nvGrpSpPr>
        <p:grpSpPr>
          <a:xfrm>
            <a:off x="15285761" y="2005206"/>
            <a:ext cx="259079" cy="664210"/>
            <a:chOff x="15285761" y="2005206"/>
            <a:chExt cx="259079" cy="664210"/>
          </a:xfrm>
        </p:grpSpPr>
        <p:sp>
          <p:nvSpPr>
            <p:cNvPr id="714" name="object 714"/>
            <p:cNvSpPr/>
            <p:nvPr/>
          </p:nvSpPr>
          <p:spPr>
            <a:xfrm>
              <a:off x="15441961" y="2005206"/>
              <a:ext cx="102870" cy="615315"/>
            </a:xfrm>
            <a:custGeom>
              <a:avLst/>
              <a:gdLst/>
              <a:ahLst/>
              <a:cxnLst/>
              <a:rect l="l" t="t" r="r" b="b"/>
              <a:pathLst>
                <a:path w="102869" h="615314">
                  <a:moveTo>
                    <a:pt x="0" y="0"/>
                  </a:moveTo>
                  <a:lnTo>
                    <a:pt x="100190" y="615035"/>
                  </a:lnTo>
                  <a:lnTo>
                    <a:pt x="102838" y="613194"/>
                  </a:lnTo>
                  <a:lnTo>
                    <a:pt x="102838" y="42690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5" name="object 7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85761" y="2529206"/>
              <a:ext cx="157683" cy="139585"/>
            </a:xfrm>
            <a:prstGeom prst="rect">
              <a:avLst/>
            </a:prstGeom>
          </p:spPr>
        </p:pic>
        <p:sp>
          <p:nvSpPr>
            <p:cNvPr id="716" name="object 716"/>
            <p:cNvSpPr/>
            <p:nvPr/>
          </p:nvSpPr>
          <p:spPr>
            <a:xfrm>
              <a:off x="15317591" y="2107170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69">
                  <a:moveTo>
                    <a:pt x="46393" y="0"/>
                  </a:moveTo>
                  <a:lnTo>
                    <a:pt x="45186" y="1422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11" y="331216"/>
                  </a:lnTo>
                  <a:lnTo>
                    <a:pt x="93700" y="327545"/>
                  </a:lnTo>
                  <a:lnTo>
                    <a:pt x="47548" y="1435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7" name="object 717"/>
          <p:cNvSpPr/>
          <p:nvPr/>
        </p:nvSpPr>
        <p:spPr>
          <a:xfrm>
            <a:off x="130253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7"/>
                </a:lnTo>
                <a:lnTo>
                  <a:pt x="99121" y="88933"/>
                </a:lnTo>
                <a:lnTo>
                  <a:pt x="67579" y="124841"/>
                </a:lnTo>
                <a:lnTo>
                  <a:pt x="41158" y="165343"/>
                </a:lnTo>
                <a:lnTo>
                  <a:pt x="20596" y="210001"/>
                </a:lnTo>
                <a:lnTo>
                  <a:pt x="6631" y="258376"/>
                </a:lnTo>
                <a:lnTo>
                  <a:pt x="0" y="310032"/>
                </a:lnTo>
                <a:lnTo>
                  <a:pt x="1277" y="363503"/>
                </a:lnTo>
                <a:lnTo>
                  <a:pt x="10688" y="414845"/>
                </a:lnTo>
                <a:lnTo>
                  <a:pt x="28226" y="464015"/>
                </a:lnTo>
                <a:lnTo>
                  <a:pt x="53886" y="510971"/>
                </a:lnTo>
                <a:lnTo>
                  <a:pt x="101682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8" name="object 718"/>
          <p:cNvGrpSpPr/>
          <p:nvPr/>
        </p:nvGrpSpPr>
        <p:grpSpPr>
          <a:xfrm>
            <a:off x="383147" y="1073793"/>
            <a:ext cx="418465" cy="663575"/>
            <a:chOff x="383147" y="1073793"/>
            <a:chExt cx="418465" cy="663575"/>
          </a:xfrm>
        </p:grpSpPr>
        <p:sp>
          <p:nvSpPr>
            <p:cNvPr id="719" name="object 719"/>
            <p:cNvSpPr/>
            <p:nvPr/>
          </p:nvSpPr>
          <p:spPr>
            <a:xfrm>
              <a:off x="539347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0" name="object 7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147" y="1597795"/>
              <a:ext cx="157683" cy="139573"/>
            </a:xfrm>
            <a:prstGeom prst="rect">
              <a:avLst/>
            </a:prstGeom>
          </p:spPr>
        </p:pic>
        <p:sp>
          <p:nvSpPr>
            <p:cNvPr id="721" name="object 721"/>
            <p:cNvSpPr/>
            <p:nvPr/>
          </p:nvSpPr>
          <p:spPr>
            <a:xfrm>
              <a:off x="414961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2" name="object 722"/>
          <p:cNvSpPr/>
          <p:nvPr/>
        </p:nvSpPr>
        <p:spPr>
          <a:xfrm>
            <a:off x="1061669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7"/>
                </a:lnTo>
                <a:lnTo>
                  <a:pt x="99121" y="88933"/>
                </a:lnTo>
                <a:lnTo>
                  <a:pt x="67579" y="124841"/>
                </a:lnTo>
                <a:lnTo>
                  <a:pt x="41158" y="165343"/>
                </a:lnTo>
                <a:lnTo>
                  <a:pt x="20596" y="210001"/>
                </a:lnTo>
                <a:lnTo>
                  <a:pt x="6631" y="258376"/>
                </a:lnTo>
                <a:lnTo>
                  <a:pt x="0" y="310032"/>
                </a:lnTo>
                <a:lnTo>
                  <a:pt x="1277" y="363503"/>
                </a:lnTo>
                <a:lnTo>
                  <a:pt x="10688" y="414845"/>
                </a:lnTo>
                <a:lnTo>
                  <a:pt x="28226" y="464015"/>
                </a:lnTo>
                <a:lnTo>
                  <a:pt x="53886" y="510971"/>
                </a:lnTo>
                <a:lnTo>
                  <a:pt x="101682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3" name="object 723"/>
          <p:cNvGrpSpPr/>
          <p:nvPr/>
        </p:nvGrpSpPr>
        <p:grpSpPr>
          <a:xfrm>
            <a:off x="1314559" y="1073793"/>
            <a:ext cx="418465" cy="663575"/>
            <a:chOff x="1314559" y="1073793"/>
            <a:chExt cx="418465" cy="663575"/>
          </a:xfrm>
        </p:grpSpPr>
        <p:sp>
          <p:nvSpPr>
            <p:cNvPr id="724" name="object 724"/>
            <p:cNvSpPr/>
            <p:nvPr/>
          </p:nvSpPr>
          <p:spPr>
            <a:xfrm>
              <a:off x="1470756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5" name="object 7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4559" y="1597795"/>
              <a:ext cx="157683" cy="139573"/>
            </a:xfrm>
            <a:prstGeom prst="rect">
              <a:avLst/>
            </a:prstGeom>
          </p:spPr>
        </p:pic>
        <p:sp>
          <p:nvSpPr>
            <p:cNvPr id="726" name="object 726"/>
            <p:cNvSpPr/>
            <p:nvPr/>
          </p:nvSpPr>
          <p:spPr>
            <a:xfrm>
              <a:off x="1346385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69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7" name="object 727"/>
          <p:cNvSpPr/>
          <p:nvPr/>
        </p:nvSpPr>
        <p:spPr>
          <a:xfrm>
            <a:off x="1993079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7"/>
                </a:lnTo>
                <a:lnTo>
                  <a:pt x="99121" y="88933"/>
                </a:lnTo>
                <a:lnTo>
                  <a:pt x="67579" y="124841"/>
                </a:lnTo>
                <a:lnTo>
                  <a:pt x="41158" y="165343"/>
                </a:lnTo>
                <a:lnTo>
                  <a:pt x="20596" y="210001"/>
                </a:lnTo>
                <a:lnTo>
                  <a:pt x="6631" y="258376"/>
                </a:lnTo>
                <a:lnTo>
                  <a:pt x="0" y="310032"/>
                </a:lnTo>
                <a:lnTo>
                  <a:pt x="1277" y="363503"/>
                </a:lnTo>
                <a:lnTo>
                  <a:pt x="10687" y="414845"/>
                </a:lnTo>
                <a:lnTo>
                  <a:pt x="28221" y="464015"/>
                </a:lnTo>
                <a:lnTo>
                  <a:pt x="53873" y="510971"/>
                </a:lnTo>
                <a:lnTo>
                  <a:pt x="101680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8" name="object 728"/>
          <p:cNvGrpSpPr/>
          <p:nvPr/>
        </p:nvGrpSpPr>
        <p:grpSpPr>
          <a:xfrm>
            <a:off x="2245973" y="1073793"/>
            <a:ext cx="418465" cy="663575"/>
            <a:chOff x="2245973" y="1073793"/>
            <a:chExt cx="418465" cy="663575"/>
          </a:xfrm>
        </p:grpSpPr>
        <p:sp>
          <p:nvSpPr>
            <p:cNvPr id="729" name="object 729"/>
            <p:cNvSpPr/>
            <p:nvPr/>
          </p:nvSpPr>
          <p:spPr>
            <a:xfrm>
              <a:off x="2402170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50" y="166990"/>
                  </a:lnTo>
                  <a:lnTo>
                    <a:pt x="194654" y="125326"/>
                  </a:lnTo>
                  <a:lnTo>
                    <a:pt x="162558" y="88736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0" name="object 7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45973" y="1597795"/>
              <a:ext cx="157683" cy="139573"/>
            </a:xfrm>
            <a:prstGeom prst="rect">
              <a:avLst/>
            </a:prstGeom>
          </p:spPr>
        </p:pic>
        <p:sp>
          <p:nvSpPr>
            <p:cNvPr id="731" name="object 731"/>
            <p:cNvSpPr/>
            <p:nvPr/>
          </p:nvSpPr>
          <p:spPr>
            <a:xfrm>
              <a:off x="2277798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69">
                  <a:moveTo>
                    <a:pt x="46405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2" name="object 732"/>
          <p:cNvSpPr/>
          <p:nvPr/>
        </p:nvSpPr>
        <p:spPr>
          <a:xfrm>
            <a:off x="2924489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7"/>
                </a:lnTo>
                <a:lnTo>
                  <a:pt x="99123" y="88933"/>
                </a:lnTo>
                <a:lnTo>
                  <a:pt x="67580" y="124841"/>
                </a:lnTo>
                <a:lnTo>
                  <a:pt x="41159" y="165343"/>
                </a:lnTo>
                <a:lnTo>
                  <a:pt x="20596" y="210001"/>
                </a:lnTo>
                <a:lnTo>
                  <a:pt x="6631" y="258376"/>
                </a:lnTo>
                <a:lnTo>
                  <a:pt x="0" y="310032"/>
                </a:lnTo>
                <a:lnTo>
                  <a:pt x="1279" y="363503"/>
                </a:lnTo>
                <a:lnTo>
                  <a:pt x="10694" y="414845"/>
                </a:lnTo>
                <a:lnTo>
                  <a:pt x="28237" y="464015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3" name="object 733"/>
          <p:cNvGrpSpPr/>
          <p:nvPr/>
        </p:nvGrpSpPr>
        <p:grpSpPr>
          <a:xfrm>
            <a:off x="3177372" y="1073793"/>
            <a:ext cx="418465" cy="663575"/>
            <a:chOff x="3177372" y="1073793"/>
            <a:chExt cx="418465" cy="663575"/>
          </a:xfrm>
        </p:grpSpPr>
        <p:sp>
          <p:nvSpPr>
            <p:cNvPr id="734" name="object 734"/>
            <p:cNvSpPr/>
            <p:nvPr/>
          </p:nvSpPr>
          <p:spPr>
            <a:xfrm>
              <a:off x="3333593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5" name="object 7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77372" y="1597795"/>
              <a:ext cx="157695" cy="139573"/>
            </a:xfrm>
            <a:prstGeom prst="rect">
              <a:avLst/>
            </a:prstGeom>
          </p:spPr>
        </p:pic>
        <p:sp>
          <p:nvSpPr>
            <p:cNvPr id="736" name="object 736"/>
            <p:cNvSpPr/>
            <p:nvPr/>
          </p:nvSpPr>
          <p:spPr>
            <a:xfrm>
              <a:off x="3209209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7" name="object 737"/>
          <p:cNvSpPr/>
          <p:nvPr/>
        </p:nvSpPr>
        <p:spPr>
          <a:xfrm>
            <a:off x="3855900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7"/>
                </a:lnTo>
                <a:lnTo>
                  <a:pt x="99127" y="88933"/>
                </a:lnTo>
                <a:lnTo>
                  <a:pt x="67585" y="124841"/>
                </a:lnTo>
                <a:lnTo>
                  <a:pt x="41164" y="165343"/>
                </a:lnTo>
                <a:lnTo>
                  <a:pt x="20601" y="210001"/>
                </a:lnTo>
                <a:lnTo>
                  <a:pt x="6634" y="258376"/>
                </a:lnTo>
                <a:lnTo>
                  <a:pt x="0" y="310032"/>
                </a:lnTo>
                <a:lnTo>
                  <a:pt x="1281" y="363503"/>
                </a:lnTo>
                <a:lnTo>
                  <a:pt x="10699" y="414845"/>
                </a:lnTo>
                <a:lnTo>
                  <a:pt x="28242" y="464015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8" name="object 738"/>
          <p:cNvGrpSpPr/>
          <p:nvPr/>
        </p:nvGrpSpPr>
        <p:grpSpPr>
          <a:xfrm>
            <a:off x="4108808" y="1073793"/>
            <a:ext cx="418465" cy="663575"/>
            <a:chOff x="4108808" y="1073793"/>
            <a:chExt cx="418465" cy="663575"/>
          </a:xfrm>
        </p:grpSpPr>
        <p:sp>
          <p:nvSpPr>
            <p:cNvPr id="739" name="object 739"/>
            <p:cNvSpPr/>
            <p:nvPr/>
          </p:nvSpPr>
          <p:spPr>
            <a:xfrm>
              <a:off x="4265002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5" y="590187"/>
                  </a:lnTo>
                  <a:lnTo>
                    <a:pt x="168247" y="560751"/>
                  </a:lnTo>
                  <a:lnTo>
                    <a:pt x="196622" y="527177"/>
                  </a:lnTo>
                  <a:lnTo>
                    <a:pt x="220562" y="489919"/>
                  </a:lnTo>
                  <a:lnTo>
                    <a:pt x="239563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0" name="object 7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8808" y="1597795"/>
              <a:ext cx="157683" cy="139573"/>
            </a:xfrm>
            <a:prstGeom prst="rect">
              <a:avLst/>
            </a:prstGeom>
          </p:spPr>
        </p:pic>
        <p:sp>
          <p:nvSpPr>
            <p:cNvPr id="741" name="object 741"/>
            <p:cNvSpPr/>
            <p:nvPr/>
          </p:nvSpPr>
          <p:spPr>
            <a:xfrm>
              <a:off x="4140622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2" name="object 742"/>
          <p:cNvSpPr/>
          <p:nvPr/>
        </p:nvSpPr>
        <p:spPr>
          <a:xfrm>
            <a:off x="4787313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7"/>
                </a:lnTo>
                <a:lnTo>
                  <a:pt x="99127" y="88933"/>
                </a:lnTo>
                <a:lnTo>
                  <a:pt x="67585" y="124841"/>
                </a:lnTo>
                <a:lnTo>
                  <a:pt x="41164" y="165343"/>
                </a:lnTo>
                <a:lnTo>
                  <a:pt x="20601" y="210001"/>
                </a:lnTo>
                <a:lnTo>
                  <a:pt x="6634" y="258376"/>
                </a:lnTo>
                <a:lnTo>
                  <a:pt x="0" y="310032"/>
                </a:lnTo>
                <a:lnTo>
                  <a:pt x="1279" y="363503"/>
                </a:lnTo>
                <a:lnTo>
                  <a:pt x="10694" y="414845"/>
                </a:lnTo>
                <a:lnTo>
                  <a:pt x="28237" y="464015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3" name="object 743"/>
          <p:cNvGrpSpPr/>
          <p:nvPr/>
        </p:nvGrpSpPr>
        <p:grpSpPr>
          <a:xfrm>
            <a:off x="5040208" y="1073793"/>
            <a:ext cx="418465" cy="663575"/>
            <a:chOff x="5040208" y="1073793"/>
            <a:chExt cx="418465" cy="663575"/>
          </a:xfrm>
        </p:grpSpPr>
        <p:sp>
          <p:nvSpPr>
            <p:cNvPr id="744" name="object 744"/>
            <p:cNvSpPr/>
            <p:nvPr/>
          </p:nvSpPr>
          <p:spPr>
            <a:xfrm>
              <a:off x="5196416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5" name="object 7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40208" y="1597795"/>
              <a:ext cx="157695" cy="139573"/>
            </a:xfrm>
            <a:prstGeom prst="rect">
              <a:avLst/>
            </a:prstGeom>
          </p:spPr>
        </p:pic>
        <p:sp>
          <p:nvSpPr>
            <p:cNvPr id="746" name="object 746"/>
            <p:cNvSpPr/>
            <p:nvPr/>
          </p:nvSpPr>
          <p:spPr>
            <a:xfrm>
              <a:off x="5072033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7" name="object 747"/>
          <p:cNvSpPr/>
          <p:nvPr/>
        </p:nvSpPr>
        <p:spPr>
          <a:xfrm>
            <a:off x="5718724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7"/>
                </a:lnTo>
                <a:lnTo>
                  <a:pt x="99127" y="88933"/>
                </a:lnTo>
                <a:lnTo>
                  <a:pt x="67585" y="124841"/>
                </a:lnTo>
                <a:lnTo>
                  <a:pt x="41164" y="165343"/>
                </a:lnTo>
                <a:lnTo>
                  <a:pt x="20601" y="210001"/>
                </a:lnTo>
                <a:lnTo>
                  <a:pt x="6634" y="258376"/>
                </a:lnTo>
                <a:lnTo>
                  <a:pt x="0" y="310032"/>
                </a:lnTo>
                <a:lnTo>
                  <a:pt x="1281" y="363503"/>
                </a:lnTo>
                <a:lnTo>
                  <a:pt x="10699" y="414845"/>
                </a:lnTo>
                <a:lnTo>
                  <a:pt x="28242" y="464015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8" name="object 748"/>
          <p:cNvGrpSpPr/>
          <p:nvPr/>
        </p:nvGrpSpPr>
        <p:grpSpPr>
          <a:xfrm>
            <a:off x="5971630" y="1073793"/>
            <a:ext cx="418465" cy="663575"/>
            <a:chOff x="5971630" y="1073793"/>
            <a:chExt cx="418465" cy="663575"/>
          </a:xfrm>
        </p:grpSpPr>
        <p:sp>
          <p:nvSpPr>
            <p:cNvPr id="749" name="object 749"/>
            <p:cNvSpPr/>
            <p:nvPr/>
          </p:nvSpPr>
          <p:spPr>
            <a:xfrm>
              <a:off x="6127828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2" y="560751"/>
                  </a:lnTo>
                  <a:lnTo>
                    <a:pt x="196628" y="527177"/>
                  </a:lnTo>
                  <a:lnTo>
                    <a:pt x="220568" y="489919"/>
                  </a:lnTo>
                  <a:lnTo>
                    <a:pt x="239570" y="449427"/>
                  </a:lnTo>
                  <a:lnTo>
                    <a:pt x="253133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0" name="object 7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71630" y="1597795"/>
              <a:ext cx="157683" cy="139573"/>
            </a:xfrm>
            <a:prstGeom prst="rect">
              <a:avLst/>
            </a:prstGeom>
          </p:spPr>
        </p:pic>
        <p:sp>
          <p:nvSpPr>
            <p:cNvPr id="751" name="object 751"/>
            <p:cNvSpPr/>
            <p:nvPr/>
          </p:nvSpPr>
          <p:spPr>
            <a:xfrm>
              <a:off x="6003444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2" name="object 752"/>
          <p:cNvSpPr/>
          <p:nvPr/>
        </p:nvSpPr>
        <p:spPr>
          <a:xfrm>
            <a:off x="6650149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7"/>
                </a:lnTo>
                <a:lnTo>
                  <a:pt x="99121" y="88933"/>
                </a:lnTo>
                <a:lnTo>
                  <a:pt x="67579" y="124841"/>
                </a:lnTo>
                <a:lnTo>
                  <a:pt x="41158" y="165343"/>
                </a:lnTo>
                <a:lnTo>
                  <a:pt x="20596" y="210001"/>
                </a:lnTo>
                <a:lnTo>
                  <a:pt x="6631" y="258376"/>
                </a:lnTo>
                <a:lnTo>
                  <a:pt x="0" y="310032"/>
                </a:lnTo>
                <a:lnTo>
                  <a:pt x="1279" y="363503"/>
                </a:lnTo>
                <a:lnTo>
                  <a:pt x="10693" y="414845"/>
                </a:lnTo>
                <a:lnTo>
                  <a:pt x="28232" y="464015"/>
                </a:lnTo>
                <a:lnTo>
                  <a:pt x="53886" y="510971"/>
                </a:lnTo>
                <a:lnTo>
                  <a:pt x="101679" y="569096"/>
                </a:lnTo>
                <a:lnTo>
                  <a:pt x="161531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53" name="object 753"/>
          <p:cNvGrpSpPr/>
          <p:nvPr/>
        </p:nvGrpSpPr>
        <p:grpSpPr>
          <a:xfrm>
            <a:off x="6903041" y="1073793"/>
            <a:ext cx="418465" cy="663575"/>
            <a:chOff x="6903041" y="1073793"/>
            <a:chExt cx="418465" cy="663575"/>
          </a:xfrm>
        </p:grpSpPr>
        <p:sp>
          <p:nvSpPr>
            <p:cNvPr id="754" name="object 754"/>
            <p:cNvSpPr/>
            <p:nvPr/>
          </p:nvSpPr>
          <p:spPr>
            <a:xfrm>
              <a:off x="7059240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5" name="object 75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3041" y="1597795"/>
              <a:ext cx="157683" cy="139573"/>
            </a:xfrm>
            <a:prstGeom prst="rect">
              <a:avLst/>
            </a:prstGeom>
          </p:spPr>
        </p:pic>
        <p:sp>
          <p:nvSpPr>
            <p:cNvPr id="756" name="object 756"/>
            <p:cNvSpPr/>
            <p:nvPr/>
          </p:nvSpPr>
          <p:spPr>
            <a:xfrm>
              <a:off x="6934856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7" name="object 757"/>
          <p:cNvSpPr/>
          <p:nvPr/>
        </p:nvSpPr>
        <p:spPr>
          <a:xfrm>
            <a:off x="7581563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7"/>
                </a:lnTo>
                <a:lnTo>
                  <a:pt x="99121" y="88933"/>
                </a:lnTo>
                <a:lnTo>
                  <a:pt x="67579" y="124841"/>
                </a:lnTo>
                <a:lnTo>
                  <a:pt x="41158" y="165343"/>
                </a:lnTo>
                <a:lnTo>
                  <a:pt x="20596" y="210001"/>
                </a:lnTo>
                <a:lnTo>
                  <a:pt x="6631" y="258376"/>
                </a:lnTo>
                <a:lnTo>
                  <a:pt x="0" y="310032"/>
                </a:lnTo>
                <a:lnTo>
                  <a:pt x="1277" y="363503"/>
                </a:lnTo>
                <a:lnTo>
                  <a:pt x="10688" y="414845"/>
                </a:lnTo>
                <a:lnTo>
                  <a:pt x="28226" y="464015"/>
                </a:lnTo>
                <a:lnTo>
                  <a:pt x="53886" y="510971"/>
                </a:lnTo>
                <a:lnTo>
                  <a:pt x="101677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58" name="object 758"/>
          <p:cNvGrpSpPr/>
          <p:nvPr/>
        </p:nvGrpSpPr>
        <p:grpSpPr>
          <a:xfrm>
            <a:off x="7834443" y="1073793"/>
            <a:ext cx="418465" cy="663575"/>
            <a:chOff x="7834443" y="1073793"/>
            <a:chExt cx="418465" cy="663575"/>
          </a:xfrm>
        </p:grpSpPr>
        <p:sp>
          <p:nvSpPr>
            <p:cNvPr id="759" name="object 759"/>
            <p:cNvSpPr/>
            <p:nvPr/>
          </p:nvSpPr>
          <p:spPr>
            <a:xfrm>
              <a:off x="7990654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0" name="object 7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34443" y="1597795"/>
              <a:ext cx="157695" cy="139573"/>
            </a:xfrm>
            <a:prstGeom prst="rect">
              <a:avLst/>
            </a:prstGeom>
          </p:spPr>
        </p:pic>
        <p:sp>
          <p:nvSpPr>
            <p:cNvPr id="761" name="object 761"/>
            <p:cNvSpPr/>
            <p:nvPr/>
          </p:nvSpPr>
          <p:spPr>
            <a:xfrm>
              <a:off x="7866269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49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2" name="object 762"/>
          <p:cNvSpPr/>
          <p:nvPr/>
        </p:nvSpPr>
        <p:spPr>
          <a:xfrm>
            <a:off x="8512972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7"/>
                </a:lnTo>
                <a:lnTo>
                  <a:pt x="99121" y="88933"/>
                </a:lnTo>
                <a:lnTo>
                  <a:pt x="67579" y="124841"/>
                </a:lnTo>
                <a:lnTo>
                  <a:pt x="41158" y="165343"/>
                </a:lnTo>
                <a:lnTo>
                  <a:pt x="20596" y="210001"/>
                </a:lnTo>
                <a:lnTo>
                  <a:pt x="6631" y="258376"/>
                </a:lnTo>
                <a:lnTo>
                  <a:pt x="0" y="310032"/>
                </a:lnTo>
                <a:lnTo>
                  <a:pt x="1279" y="363503"/>
                </a:lnTo>
                <a:lnTo>
                  <a:pt x="10693" y="414845"/>
                </a:lnTo>
                <a:lnTo>
                  <a:pt x="28232" y="464015"/>
                </a:lnTo>
                <a:lnTo>
                  <a:pt x="53886" y="510971"/>
                </a:lnTo>
                <a:lnTo>
                  <a:pt x="101684" y="569096"/>
                </a:lnTo>
                <a:lnTo>
                  <a:pt x="161531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3" name="object 763"/>
          <p:cNvGrpSpPr/>
          <p:nvPr/>
        </p:nvGrpSpPr>
        <p:grpSpPr>
          <a:xfrm>
            <a:off x="8765856" y="1073793"/>
            <a:ext cx="418465" cy="663575"/>
            <a:chOff x="8765856" y="1073793"/>
            <a:chExt cx="418465" cy="663575"/>
          </a:xfrm>
        </p:grpSpPr>
        <p:sp>
          <p:nvSpPr>
            <p:cNvPr id="764" name="object 764"/>
            <p:cNvSpPr/>
            <p:nvPr/>
          </p:nvSpPr>
          <p:spPr>
            <a:xfrm>
              <a:off x="8922067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5" name="object 76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65856" y="1597795"/>
              <a:ext cx="157695" cy="139573"/>
            </a:xfrm>
            <a:prstGeom prst="rect">
              <a:avLst/>
            </a:prstGeom>
          </p:spPr>
        </p:pic>
        <p:sp>
          <p:nvSpPr>
            <p:cNvPr id="766" name="object 766"/>
            <p:cNvSpPr/>
            <p:nvPr/>
          </p:nvSpPr>
          <p:spPr>
            <a:xfrm>
              <a:off x="8797691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7" name="object 767"/>
          <p:cNvSpPr/>
          <p:nvPr/>
        </p:nvSpPr>
        <p:spPr>
          <a:xfrm>
            <a:off x="9444381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7"/>
                </a:lnTo>
                <a:lnTo>
                  <a:pt x="99127" y="88933"/>
                </a:lnTo>
                <a:lnTo>
                  <a:pt x="67585" y="124841"/>
                </a:lnTo>
                <a:lnTo>
                  <a:pt x="41164" y="165343"/>
                </a:lnTo>
                <a:lnTo>
                  <a:pt x="20601" y="210001"/>
                </a:lnTo>
                <a:lnTo>
                  <a:pt x="6634" y="258376"/>
                </a:lnTo>
                <a:lnTo>
                  <a:pt x="0" y="310032"/>
                </a:lnTo>
                <a:lnTo>
                  <a:pt x="1279" y="363503"/>
                </a:lnTo>
                <a:lnTo>
                  <a:pt x="10693" y="414845"/>
                </a:lnTo>
                <a:lnTo>
                  <a:pt x="28232" y="464015"/>
                </a:lnTo>
                <a:lnTo>
                  <a:pt x="53886" y="510971"/>
                </a:lnTo>
                <a:lnTo>
                  <a:pt x="101684" y="569096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8" name="object 768"/>
          <p:cNvGrpSpPr/>
          <p:nvPr/>
        </p:nvGrpSpPr>
        <p:grpSpPr>
          <a:xfrm>
            <a:off x="9697279" y="1073793"/>
            <a:ext cx="418465" cy="663575"/>
            <a:chOff x="9697279" y="1073793"/>
            <a:chExt cx="418465" cy="663575"/>
          </a:xfrm>
        </p:grpSpPr>
        <p:sp>
          <p:nvSpPr>
            <p:cNvPr id="769" name="object 769"/>
            <p:cNvSpPr/>
            <p:nvPr/>
          </p:nvSpPr>
          <p:spPr>
            <a:xfrm>
              <a:off x="9853477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50" y="166990"/>
                  </a:lnTo>
                  <a:lnTo>
                    <a:pt x="194654" y="125326"/>
                  </a:lnTo>
                  <a:lnTo>
                    <a:pt x="162558" y="88736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0" name="object 7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97279" y="1597795"/>
              <a:ext cx="157695" cy="139573"/>
            </a:xfrm>
            <a:prstGeom prst="rect">
              <a:avLst/>
            </a:prstGeom>
          </p:spPr>
        </p:pic>
        <p:sp>
          <p:nvSpPr>
            <p:cNvPr id="771" name="object 771"/>
            <p:cNvSpPr/>
            <p:nvPr/>
          </p:nvSpPr>
          <p:spPr>
            <a:xfrm>
              <a:off x="9729101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2" name="object 772"/>
          <p:cNvSpPr/>
          <p:nvPr/>
        </p:nvSpPr>
        <p:spPr>
          <a:xfrm>
            <a:off x="10375794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7"/>
                </a:lnTo>
                <a:lnTo>
                  <a:pt x="99123" y="88933"/>
                </a:lnTo>
                <a:lnTo>
                  <a:pt x="67580" y="124841"/>
                </a:lnTo>
                <a:lnTo>
                  <a:pt x="41159" y="165343"/>
                </a:lnTo>
                <a:lnTo>
                  <a:pt x="20596" y="210001"/>
                </a:lnTo>
                <a:lnTo>
                  <a:pt x="6631" y="258376"/>
                </a:lnTo>
                <a:lnTo>
                  <a:pt x="0" y="310032"/>
                </a:lnTo>
                <a:lnTo>
                  <a:pt x="1281" y="363503"/>
                </a:lnTo>
                <a:lnTo>
                  <a:pt x="10699" y="414845"/>
                </a:lnTo>
                <a:lnTo>
                  <a:pt x="28242" y="464015"/>
                </a:lnTo>
                <a:lnTo>
                  <a:pt x="53898" y="510971"/>
                </a:lnTo>
                <a:lnTo>
                  <a:pt x="101692" y="569096"/>
                </a:lnTo>
                <a:lnTo>
                  <a:pt x="161544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3" name="object 773"/>
          <p:cNvGrpSpPr/>
          <p:nvPr/>
        </p:nvGrpSpPr>
        <p:grpSpPr>
          <a:xfrm>
            <a:off x="10628694" y="1073793"/>
            <a:ext cx="418465" cy="663575"/>
            <a:chOff x="10628694" y="1073793"/>
            <a:chExt cx="418465" cy="663575"/>
          </a:xfrm>
        </p:grpSpPr>
        <p:sp>
          <p:nvSpPr>
            <p:cNvPr id="774" name="object 774"/>
            <p:cNvSpPr/>
            <p:nvPr/>
          </p:nvSpPr>
          <p:spPr>
            <a:xfrm>
              <a:off x="10784903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5" name="object 77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28694" y="1597795"/>
              <a:ext cx="157683" cy="139573"/>
            </a:xfrm>
            <a:prstGeom prst="rect">
              <a:avLst/>
            </a:prstGeom>
          </p:spPr>
        </p:pic>
        <p:sp>
          <p:nvSpPr>
            <p:cNvPr id="776" name="object 776"/>
            <p:cNvSpPr/>
            <p:nvPr/>
          </p:nvSpPr>
          <p:spPr>
            <a:xfrm>
              <a:off x="10660514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7" name="object 777"/>
          <p:cNvSpPr/>
          <p:nvPr/>
        </p:nvSpPr>
        <p:spPr>
          <a:xfrm>
            <a:off x="11307209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8" y="13152"/>
                </a:lnTo>
                <a:lnTo>
                  <a:pt x="174620" y="32651"/>
                </a:lnTo>
                <a:lnTo>
                  <a:pt x="135048" y="58057"/>
                </a:lnTo>
                <a:lnTo>
                  <a:pt x="99123" y="88933"/>
                </a:lnTo>
                <a:lnTo>
                  <a:pt x="67580" y="124841"/>
                </a:lnTo>
                <a:lnTo>
                  <a:pt x="41159" y="165343"/>
                </a:lnTo>
                <a:lnTo>
                  <a:pt x="20596" y="210001"/>
                </a:lnTo>
                <a:lnTo>
                  <a:pt x="6631" y="258376"/>
                </a:lnTo>
                <a:lnTo>
                  <a:pt x="0" y="310032"/>
                </a:lnTo>
                <a:lnTo>
                  <a:pt x="1279" y="363503"/>
                </a:lnTo>
                <a:lnTo>
                  <a:pt x="10694" y="414845"/>
                </a:lnTo>
                <a:lnTo>
                  <a:pt x="28237" y="464015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8" name="object 778"/>
          <p:cNvGrpSpPr/>
          <p:nvPr/>
        </p:nvGrpSpPr>
        <p:grpSpPr>
          <a:xfrm>
            <a:off x="11560105" y="1073793"/>
            <a:ext cx="418465" cy="663575"/>
            <a:chOff x="11560105" y="1073793"/>
            <a:chExt cx="418465" cy="663575"/>
          </a:xfrm>
        </p:grpSpPr>
        <p:sp>
          <p:nvSpPr>
            <p:cNvPr id="779" name="object 779"/>
            <p:cNvSpPr/>
            <p:nvPr/>
          </p:nvSpPr>
          <p:spPr>
            <a:xfrm>
              <a:off x="11716312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0" name="object 78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60105" y="1597795"/>
              <a:ext cx="157695" cy="139573"/>
            </a:xfrm>
            <a:prstGeom prst="rect">
              <a:avLst/>
            </a:prstGeom>
          </p:spPr>
        </p:pic>
        <p:sp>
          <p:nvSpPr>
            <p:cNvPr id="781" name="object 781"/>
            <p:cNvSpPr/>
            <p:nvPr/>
          </p:nvSpPr>
          <p:spPr>
            <a:xfrm>
              <a:off x="11591927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2" name="object 782"/>
          <p:cNvSpPr/>
          <p:nvPr/>
        </p:nvSpPr>
        <p:spPr>
          <a:xfrm>
            <a:off x="12238616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4">
                <a:moveTo>
                  <a:pt x="261747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7"/>
                </a:lnTo>
                <a:lnTo>
                  <a:pt x="99127" y="88933"/>
                </a:lnTo>
                <a:lnTo>
                  <a:pt x="67585" y="124841"/>
                </a:lnTo>
                <a:lnTo>
                  <a:pt x="41164" y="165343"/>
                </a:lnTo>
                <a:lnTo>
                  <a:pt x="20601" y="210001"/>
                </a:lnTo>
                <a:lnTo>
                  <a:pt x="6634" y="258376"/>
                </a:lnTo>
                <a:lnTo>
                  <a:pt x="0" y="310032"/>
                </a:lnTo>
                <a:lnTo>
                  <a:pt x="1286" y="363503"/>
                </a:lnTo>
                <a:lnTo>
                  <a:pt x="10704" y="414845"/>
                </a:lnTo>
                <a:lnTo>
                  <a:pt x="28244" y="464015"/>
                </a:lnTo>
                <a:lnTo>
                  <a:pt x="53898" y="510971"/>
                </a:lnTo>
                <a:lnTo>
                  <a:pt x="101692" y="569096"/>
                </a:lnTo>
                <a:lnTo>
                  <a:pt x="161544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83" name="object 783"/>
          <p:cNvGrpSpPr/>
          <p:nvPr/>
        </p:nvGrpSpPr>
        <p:grpSpPr>
          <a:xfrm>
            <a:off x="12491526" y="1073793"/>
            <a:ext cx="418465" cy="663575"/>
            <a:chOff x="12491526" y="1073793"/>
            <a:chExt cx="418465" cy="663575"/>
          </a:xfrm>
        </p:grpSpPr>
        <p:sp>
          <p:nvSpPr>
            <p:cNvPr id="784" name="object 784"/>
            <p:cNvSpPr/>
            <p:nvPr/>
          </p:nvSpPr>
          <p:spPr>
            <a:xfrm>
              <a:off x="12647725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4" y="527177"/>
                  </a:lnTo>
                  <a:lnTo>
                    <a:pt x="220565" y="489919"/>
                  </a:lnTo>
                  <a:lnTo>
                    <a:pt x="239566" y="449427"/>
                  </a:lnTo>
                  <a:lnTo>
                    <a:pt x="253128" y="406153"/>
                  </a:lnTo>
                  <a:lnTo>
                    <a:pt x="260750" y="360549"/>
                  </a:lnTo>
                  <a:lnTo>
                    <a:pt x="261932" y="313068"/>
                  </a:lnTo>
                  <a:lnTo>
                    <a:pt x="256171" y="264160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5" name="object 78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91526" y="1597795"/>
              <a:ext cx="157683" cy="139573"/>
            </a:xfrm>
            <a:prstGeom prst="rect">
              <a:avLst/>
            </a:prstGeom>
          </p:spPr>
        </p:pic>
        <p:sp>
          <p:nvSpPr>
            <p:cNvPr id="786" name="object 786"/>
            <p:cNvSpPr/>
            <p:nvPr/>
          </p:nvSpPr>
          <p:spPr>
            <a:xfrm>
              <a:off x="12523342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7" name="object 787"/>
          <p:cNvSpPr/>
          <p:nvPr/>
        </p:nvSpPr>
        <p:spPr>
          <a:xfrm>
            <a:off x="13170033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46" y="0"/>
                </a:moveTo>
                <a:lnTo>
                  <a:pt x="217099" y="13152"/>
                </a:lnTo>
                <a:lnTo>
                  <a:pt x="174621" y="32651"/>
                </a:lnTo>
                <a:lnTo>
                  <a:pt x="135051" y="58057"/>
                </a:lnTo>
                <a:lnTo>
                  <a:pt x="99127" y="88933"/>
                </a:lnTo>
                <a:lnTo>
                  <a:pt x="67585" y="124841"/>
                </a:lnTo>
                <a:lnTo>
                  <a:pt x="41164" y="165343"/>
                </a:lnTo>
                <a:lnTo>
                  <a:pt x="20601" y="210001"/>
                </a:lnTo>
                <a:lnTo>
                  <a:pt x="6634" y="258376"/>
                </a:lnTo>
                <a:lnTo>
                  <a:pt x="0" y="310032"/>
                </a:lnTo>
                <a:lnTo>
                  <a:pt x="1285" y="363503"/>
                </a:lnTo>
                <a:lnTo>
                  <a:pt x="10699" y="414845"/>
                </a:lnTo>
                <a:lnTo>
                  <a:pt x="28239" y="464015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88" name="object 788"/>
          <p:cNvGrpSpPr/>
          <p:nvPr/>
        </p:nvGrpSpPr>
        <p:grpSpPr>
          <a:xfrm>
            <a:off x="13422940" y="1073793"/>
            <a:ext cx="418465" cy="663575"/>
            <a:chOff x="13422940" y="1073793"/>
            <a:chExt cx="418465" cy="663575"/>
          </a:xfrm>
        </p:grpSpPr>
        <p:sp>
          <p:nvSpPr>
            <p:cNvPr id="789" name="object 789"/>
            <p:cNvSpPr/>
            <p:nvPr/>
          </p:nvSpPr>
          <p:spPr>
            <a:xfrm>
              <a:off x="13579138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0" name="object 79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22940" y="1597795"/>
              <a:ext cx="157683" cy="139573"/>
            </a:xfrm>
            <a:prstGeom prst="rect">
              <a:avLst/>
            </a:prstGeom>
          </p:spPr>
        </p:pic>
        <p:sp>
          <p:nvSpPr>
            <p:cNvPr id="791" name="object 791"/>
            <p:cNvSpPr/>
            <p:nvPr/>
          </p:nvSpPr>
          <p:spPr>
            <a:xfrm>
              <a:off x="13454753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2" name="object 792"/>
          <p:cNvSpPr/>
          <p:nvPr/>
        </p:nvSpPr>
        <p:spPr>
          <a:xfrm>
            <a:off x="14101458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7"/>
                </a:lnTo>
                <a:lnTo>
                  <a:pt x="99121" y="88933"/>
                </a:lnTo>
                <a:lnTo>
                  <a:pt x="67579" y="124841"/>
                </a:lnTo>
                <a:lnTo>
                  <a:pt x="41158" y="165343"/>
                </a:lnTo>
                <a:lnTo>
                  <a:pt x="20596" y="210001"/>
                </a:lnTo>
                <a:lnTo>
                  <a:pt x="6631" y="258376"/>
                </a:lnTo>
                <a:lnTo>
                  <a:pt x="0" y="310032"/>
                </a:lnTo>
                <a:lnTo>
                  <a:pt x="1277" y="363503"/>
                </a:lnTo>
                <a:lnTo>
                  <a:pt x="10688" y="414845"/>
                </a:lnTo>
                <a:lnTo>
                  <a:pt x="28226" y="464015"/>
                </a:lnTo>
                <a:lnTo>
                  <a:pt x="53886" y="510971"/>
                </a:lnTo>
                <a:lnTo>
                  <a:pt x="101677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3" name="object 793"/>
          <p:cNvGrpSpPr/>
          <p:nvPr/>
        </p:nvGrpSpPr>
        <p:grpSpPr>
          <a:xfrm>
            <a:off x="14354353" y="1073793"/>
            <a:ext cx="418465" cy="663575"/>
            <a:chOff x="14354353" y="1073793"/>
            <a:chExt cx="418465" cy="663575"/>
          </a:xfrm>
        </p:grpSpPr>
        <p:sp>
          <p:nvSpPr>
            <p:cNvPr id="794" name="object 794"/>
            <p:cNvSpPr/>
            <p:nvPr/>
          </p:nvSpPr>
          <p:spPr>
            <a:xfrm>
              <a:off x="14510549" y="1073793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4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7" y="560751"/>
                  </a:lnTo>
                  <a:lnTo>
                    <a:pt x="196627" y="527177"/>
                  </a:lnTo>
                  <a:lnTo>
                    <a:pt x="220570" y="489919"/>
                  </a:lnTo>
                  <a:lnTo>
                    <a:pt x="239574" y="449427"/>
                  </a:lnTo>
                  <a:lnTo>
                    <a:pt x="253138" y="406153"/>
                  </a:lnTo>
                  <a:lnTo>
                    <a:pt x="260761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5" name="object 79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54353" y="1597795"/>
              <a:ext cx="157683" cy="139573"/>
            </a:xfrm>
            <a:prstGeom prst="rect">
              <a:avLst/>
            </a:prstGeom>
          </p:spPr>
        </p:pic>
        <p:sp>
          <p:nvSpPr>
            <p:cNvPr id="796" name="object 796"/>
            <p:cNvSpPr/>
            <p:nvPr/>
          </p:nvSpPr>
          <p:spPr>
            <a:xfrm>
              <a:off x="14386166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69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7" name="object 797"/>
          <p:cNvSpPr/>
          <p:nvPr/>
        </p:nvSpPr>
        <p:spPr>
          <a:xfrm>
            <a:off x="15032871" y="1073759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4">
                <a:moveTo>
                  <a:pt x="261734" y="0"/>
                </a:moveTo>
                <a:lnTo>
                  <a:pt x="217089" y="13152"/>
                </a:lnTo>
                <a:lnTo>
                  <a:pt x="174614" y="32651"/>
                </a:lnTo>
                <a:lnTo>
                  <a:pt x="135045" y="58057"/>
                </a:lnTo>
                <a:lnTo>
                  <a:pt x="99121" y="88933"/>
                </a:lnTo>
                <a:lnTo>
                  <a:pt x="67579" y="124841"/>
                </a:lnTo>
                <a:lnTo>
                  <a:pt x="41158" y="165343"/>
                </a:lnTo>
                <a:lnTo>
                  <a:pt x="20596" y="210001"/>
                </a:lnTo>
                <a:lnTo>
                  <a:pt x="6631" y="258376"/>
                </a:lnTo>
                <a:lnTo>
                  <a:pt x="0" y="310032"/>
                </a:lnTo>
                <a:lnTo>
                  <a:pt x="1277" y="363503"/>
                </a:lnTo>
                <a:lnTo>
                  <a:pt x="10688" y="414845"/>
                </a:lnTo>
                <a:lnTo>
                  <a:pt x="28226" y="464015"/>
                </a:lnTo>
                <a:lnTo>
                  <a:pt x="53886" y="510971"/>
                </a:lnTo>
                <a:lnTo>
                  <a:pt x="101682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8" name="object 798"/>
          <p:cNvGrpSpPr/>
          <p:nvPr/>
        </p:nvGrpSpPr>
        <p:grpSpPr>
          <a:xfrm>
            <a:off x="15285761" y="1073793"/>
            <a:ext cx="259079" cy="663575"/>
            <a:chOff x="15285761" y="1073793"/>
            <a:chExt cx="259079" cy="663575"/>
          </a:xfrm>
        </p:grpSpPr>
        <p:sp>
          <p:nvSpPr>
            <p:cNvPr id="799" name="object 799"/>
            <p:cNvSpPr/>
            <p:nvPr/>
          </p:nvSpPr>
          <p:spPr>
            <a:xfrm>
              <a:off x="15441961" y="1073793"/>
              <a:ext cx="102870" cy="615315"/>
            </a:xfrm>
            <a:custGeom>
              <a:avLst/>
              <a:gdLst/>
              <a:ahLst/>
              <a:cxnLst/>
              <a:rect l="l" t="t" r="r" b="b"/>
              <a:pathLst>
                <a:path w="102869" h="615314">
                  <a:moveTo>
                    <a:pt x="0" y="0"/>
                  </a:moveTo>
                  <a:lnTo>
                    <a:pt x="100190" y="615035"/>
                  </a:lnTo>
                  <a:lnTo>
                    <a:pt x="102838" y="613194"/>
                  </a:lnTo>
                  <a:lnTo>
                    <a:pt x="102838" y="42689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0" name="object 80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85761" y="1597795"/>
              <a:ext cx="157683" cy="139573"/>
            </a:xfrm>
            <a:prstGeom prst="rect">
              <a:avLst/>
            </a:prstGeom>
          </p:spPr>
        </p:pic>
        <p:sp>
          <p:nvSpPr>
            <p:cNvPr id="801" name="object 801"/>
            <p:cNvSpPr/>
            <p:nvPr/>
          </p:nvSpPr>
          <p:spPr>
            <a:xfrm>
              <a:off x="15317591" y="1175748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69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11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2" name="object 802"/>
          <p:cNvSpPr/>
          <p:nvPr/>
        </p:nvSpPr>
        <p:spPr>
          <a:xfrm>
            <a:off x="130253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03" name="object 803"/>
          <p:cNvGrpSpPr/>
          <p:nvPr/>
        </p:nvGrpSpPr>
        <p:grpSpPr>
          <a:xfrm>
            <a:off x="383147" y="142382"/>
            <a:ext cx="418465" cy="663575"/>
            <a:chOff x="383147" y="142382"/>
            <a:chExt cx="418465" cy="663575"/>
          </a:xfrm>
        </p:grpSpPr>
        <p:sp>
          <p:nvSpPr>
            <p:cNvPr id="804" name="object 804"/>
            <p:cNvSpPr/>
            <p:nvPr/>
          </p:nvSpPr>
          <p:spPr>
            <a:xfrm>
              <a:off x="539347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5" name="object 80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147" y="666382"/>
              <a:ext cx="157683" cy="139573"/>
            </a:xfrm>
            <a:prstGeom prst="rect">
              <a:avLst/>
            </a:prstGeom>
          </p:spPr>
        </p:pic>
        <p:sp>
          <p:nvSpPr>
            <p:cNvPr id="806" name="object 806"/>
            <p:cNvSpPr/>
            <p:nvPr/>
          </p:nvSpPr>
          <p:spPr>
            <a:xfrm>
              <a:off x="414961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7" name="object 807"/>
          <p:cNvSpPr/>
          <p:nvPr/>
        </p:nvSpPr>
        <p:spPr>
          <a:xfrm>
            <a:off x="1061669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08" name="object 808"/>
          <p:cNvGrpSpPr/>
          <p:nvPr/>
        </p:nvGrpSpPr>
        <p:grpSpPr>
          <a:xfrm>
            <a:off x="1314559" y="142382"/>
            <a:ext cx="418465" cy="663575"/>
            <a:chOff x="1314559" y="142382"/>
            <a:chExt cx="418465" cy="663575"/>
          </a:xfrm>
        </p:grpSpPr>
        <p:sp>
          <p:nvSpPr>
            <p:cNvPr id="809" name="object 809"/>
            <p:cNvSpPr/>
            <p:nvPr/>
          </p:nvSpPr>
          <p:spPr>
            <a:xfrm>
              <a:off x="1470756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0" name="object 8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559" y="666382"/>
              <a:ext cx="157683" cy="139573"/>
            </a:xfrm>
            <a:prstGeom prst="rect">
              <a:avLst/>
            </a:prstGeom>
          </p:spPr>
        </p:pic>
        <p:sp>
          <p:nvSpPr>
            <p:cNvPr id="811" name="object 811"/>
            <p:cNvSpPr/>
            <p:nvPr/>
          </p:nvSpPr>
          <p:spPr>
            <a:xfrm>
              <a:off x="1346385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4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2" name="object 812"/>
          <p:cNvSpPr/>
          <p:nvPr/>
        </p:nvSpPr>
        <p:spPr>
          <a:xfrm>
            <a:off x="1993079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7" y="414847"/>
                </a:lnTo>
                <a:lnTo>
                  <a:pt x="28221" y="464016"/>
                </a:lnTo>
                <a:lnTo>
                  <a:pt x="53873" y="510971"/>
                </a:lnTo>
                <a:lnTo>
                  <a:pt x="101680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3" name="object 813"/>
          <p:cNvGrpSpPr/>
          <p:nvPr/>
        </p:nvGrpSpPr>
        <p:grpSpPr>
          <a:xfrm>
            <a:off x="2245973" y="142382"/>
            <a:ext cx="418465" cy="663575"/>
            <a:chOff x="2245973" y="142382"/>
            <a:chExt cx="418465" cy="663575"/>
          </a:xfrm>
        </p:grpSpPr>
        <p:sp>
          <p:nvSpPr>
            <p:cNvPr id="814" name="object 814"/>
            <p:cNvSpPr/>
            <p:nvPr/>
          </p:nvSpPr>
          <p:spPr>
            <a:xfrm>
              <a:off x="2402170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50" y="166990"/>
                  </a:lnTo>
                  <a:lnTo>
                    <a:pt x="194654" y="125326"/>
                  </a:lnTo>
                  <a:lnTo>
                    <a:pt x="162558" y="88736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5" name="object 8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5973" y="666382"/>
              <a:ext cx="157683" cy="139573"/>
            </a:xfrm>
            <a:prstGeom prst="rect">
              <a:avLst/>
            </a:prstGeom>
          </p:spPr>
        </p:pic>
        <p:sp>
          <p:nvSpPr>
            <p:cNvPr id="816" name="object 816"/>
            <p:cNvSpPr/>
            <p:nvPr/>
          </p:nvSpPr>
          <p:spPr>
            <a:xfrm>
              <a:off x="2277798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7" name="object 817"/>
          <p:cNvSpPr/>
          <p:nvPr/>
        </p:nvSpPr>
        <p:spPr>
          <a:xfrm>
            <a:off x="2924489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46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8" name="object 818"/>
          <p:cNvGrpSpPr/>
          <p:nvPr/>
        </p:nvGrpSpPr>
        <p:grpSpPr>
          <a:xfrm>
            <a:off x="3177372" y="142382"/>
            <a:ext cx="418465" cy="663575"/>
            <a:chOff x="3177372" y="142382"/>
            <a:chExt cx="418465" cy="663575"/>
          </a:xfrm>
        </p:grpSpPr>
        <p:sp>
          <p:nvSpPr>
            <p:cNvPr id="819" name="object 819"/>
            <p:cNvSpPr/>
            <p:nvPr/>
          </p:nvSpPr>
          <p:spPr>
            <a:xfrm>
              <a:off x="3333593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0" name="object 8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7372" y="666382"/>
              <a:ext cx="157695" cy="139573"/>
            </a:xfrm>
            <a:prstGeom prst="rect">
              <a:avLst/>
            </a:prstGeom>
          </p:spPr>
        </p:pic>
        <p:sp>
          <p:nvSpPr>
            <p:cNvPr id="821" name="object 821"/>
            <p:cNvSpPr/>
            <p:nvPr/>
          </p:nvSpPr>
          <p:spPr>
            <a:xfrm>
              <a:off x="3209209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2" name="object 822"/>
          <p:cNvSpPr/>
          <p:nvPr/>
        </p:nvSpPr>
        <p:spPr>
          <a:xfrm>
            <a:off x="3855900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3" name="object 823"/>
          <p:cNvGrpSpPr/>
          <p:nvPr/>
        </p:nvGrpSpPr>
        <p:grpSpPr>
          <a:xfrm>
            <a:off x="4108808" y="142382"/>
            <a:ext cx="418465" cy="663575"/>
            <a:chOff x="4108808" y="142382"/>
            <a:chExt cx="418465" cy="663575"/>
          </a:xfrm>
        </p:grpSpPr>
        <p:sp>
          <p:nvSpPr>
            <p:cNvPr id="824" name="object 824"/>
            <p:cNvSpPr/>
            <p:nvPr/>
          </p:nvSpPr>
          <p:spPr>
            <a:xfrm>
              <a:off x="4265002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5" y="590187"/>
                  </a:lnTo>
                  <a:lnTo>
                    <a:pt x="168247" y="560751"/>
                  </a:lnTo>
                  <a:lnTo>
                    <a:pt x="196622" y="527177"/>
                  </a:lnTo>
                  <a:lnTo>
                    <a:pt x="220562" y="489919"/>
                  </a:lnTo>
                  <a:lnTo>
                    <a:pt x="239563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5" name="object 8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8808" y="666382"/>
              <a:ext cx="157683" cy="139573"/>
            </a:xfrm>
            <a:prstGeom prst="rect">
              <a:avLst/>
            </a:prstGeom>
          </p:spPr>
        </p:pic>
        <p:sp>
          <p:nvSpPr>
            <p:cNvPr id="826" name="object 826"/>
            <p:cNvSpPr/>
            <p:nvPr/>
          </p:nvSpPr>
          <p:spPr>
            <a:xfrm>
              <a:off x="4140622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7" name="object 827"/>
          <p:cNvSpPr/>
          <p:nvPr/>
        </p:nvSpPr>
        <p:spPr>
          <a:xfrm>
            <a:off x="4787313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8" name="object 828"/>
          <p:cNvGrpSpPr/>
          <p:nvPr/>
        </p:nvGrpSpPr>
        <p:grpSpPr>
          <a:xfrm>
            <a:off x="5040208" y="142382"/>
            <a:ext cx="418465" cy="663575"/>
            <a:chOff x="5040208" y="142382"/>
            <a:chExt cx="418465" cy="663575"/>
          </a:xfrm>
        </p:grpSpPr>
        <p:sp>
          <p:nvSpPr>
            <p:cNvPr id="829" name="object 829"/>
            <p:cNvSpPr/>
            <p:nvPr/>
          </p:nvSpPr>
          <p:spPr>
            <a:xfrm>
              <a:off x="5196416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0" name="object 8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0208" y="666382"/>
              <a:ext cx="157695" cy="139573"/>
            </a:xfrm>
            <a:prstGeom prst="rect">
              <a:avLst/>
            </a:prstGeom>
          </p:spPr>
        </p:pic>
        <p:sp>
          <p:nvSpPr>
            <p:cNvPr id="831" name="object 831"/>
            <p:cNvSpPr/>
            <p:nvPr/>
          </p:nvSpPr>
          <p:spPr>
            <a:xfrm>
              <a:off x="5072033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2" name="object 832"/>
          <p:cNvSpPr/>
          <p:nvPr/>
        </p:nvSpPr>
        <p:spPr>
          <a:xfrm>
            <a:off x="5718724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33" name="object 833"/>
          <p:cNvGrpSpPr/>
          <p:nvPr/>
        </p:nvGrpSpPr>
        <p:grpSpPr>
          <a:xfrm>
            <a:off x="5971630" y="142382"/>
            <a:ext cx="418465" cy="663575"/>
            <a:chOff x="5971630" y="142382"/>
            <a:chExt cx="418465" cy="663575"/>
          </a:xfrm>
        </p:grpSpPr>
        <p:sp>
          <p:nvSpPr>
            <p:cNvPr id="834" name="object 834"/>
            <p:cNvSpPr/>
            <p:nvPr/>
          </p:nvSpPr>
          <p:spPr>
            <a:xfrm>
              <a:off x="6127828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2" y="560751"/>
                  </a:lnTo>
                  <a:lnTo>
                    <a:pt x="196628" y="527177"/>
                  </a:lnTo>
                  <a:lnTo>
                    <a:pt x="220568" y="489919"/>
                  </a:lnTo>
                  <a:lnTo>
                    <a:pt x="239570" y="449427"/>
                  </a:lnTo>
                  <a:lnTo>
                    <a:pt x="253133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5" name="object 8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1630" y="666382"/>
              <a:ext cx="157683" cy="139573"/>
            </a:xfrm>
            <a:prstGeom prst="rect">
              <a:avLst/>
            </a:prstGeom>
          </p:spPr>
        </p:pic>
        <p:sp>
          <p:nvSpPr>
            <p:cNvPr id="836" name="object 836"/>
            <p:cNvSpPr/>
            <p:nvPr/>
          </p:nvSpPr>
          <p:spPr>
            <a:xfrm>
              <a:off x="6003444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7" name="object 837"/>
          <p:cNvSpPr/>
          <p:nvPr/>
        </p:nvSpPr>
        <p:spPr>
          <a:xfrm>
            <a:off x="6650149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79" y="569096"/>
                </a:lnTo>
                <a:lnTo>
                  <a:pt x="161531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38" name="object 838"/>
          <p:cNvGrpSpPr/>
          <p:nvPr/>
        </p:nvGrpSpPr>
        <p:grpSpPr>
          <a:xfrm>
            <a:off x="6903041" y="142382"/>
            <a:ext cx="418465" cy="663575"/>
            <a:chOff x="6903041" y="142382"/>
            <a:chExt cx="418465" cy="663575"/>
          </a:xfrm>
        </p:grpSpPr>
        <p:sp>
          <p:nvSpPr>
            <p:cNvPr id="839" name="object 839"/>
            <p:cNvSpPr/>
            <p:nvPr/>
          </p:nvSpPr>
          <p:spPr>
            <a:xfrm>
              <a:off x="7059240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0" name="object 84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3041" y="666382"/>
              <a:ext cx="157683" cy="139573"/>
            </a:xfrm>
            <a:prstGeom prst="rect">
              <a:avLst/>
            </a:prstGeom>
          </p:spPr>
        </p:pic>
        <p:sp>
          <p:nvSpPr>
            <p:cNvPr id="841" name="object 841"/>
            <p:cNvSpPr/>
            <p:nvPr/>
          </p:nvSpPr>
          <p:spPr>
            <a:xfrm>
              <a:off x="6934856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2" name="object 842"/>
          <p:cNvSpPr/>
          <p:nvPr/>
        </p:nvSpPr>
        <p:spPr>
          <a:xfrm>
            <a:off x="7581563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3" name="object 843"/>
          <p:cNvGrpSpPr/>
          <p:nvPr/>
        </p:nvGrpSpPr>
        <p:grpSpPr>
          <a:xfrm>
            <a:off x="7834443" y="142382"/>
            <a:ext cx="418465" cy="663575"/>
            <a:chOff x="7834443" y="142382"/>
            <a:chExt cx="418465" cy="663575"/>
          </a:xfrm>
        </p:grpSpPr>
        <p:sp>
          <p:nvSpPr>
            <p:cNvPr id="844" name="object 844"/>
            <p:cNvSpPr/>
            <p:nvPr/>
          </p:nvSpPr>
          <p:spPr>
            <a:xfrm>
              <a:off x="7990654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5" name="object 8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34443" y="666382"/>
              <a:ext cx="157695" cy="139573"/>
            </a:xfrm>
            <a:prstGeom prst="rect">
              <a:avLst/>
            </a:prstGeom>
          </p:spPr>
        </p:pic>
        <p:sp>
          <p:nvSpPr>
            <p:cNvPr id="846" name="object 846"/>
            <p:cNvSpPr/>
            <p:nvPr/>
          </p:nvSpPr>
          <p:spPr>
            <a:xfrm>
              <a:off x="7866269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49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7" name="object 847"/>
          <p:cNvSpPr/>
          <p:nvPr/>
        </p:nvSpPr>
        <p:spPr>
          <a:xfrm>
            <a:off x="8512972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096"/>
                </a:lnTo>
                <a:lnTo>
                  <a:pt x="161531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8" name="object 848"/>
          <p:cNvGrpSpPr/>
          <p:nvPr/>
        </p:nvGrpSpPr>
        <p:grpSpPr>
          <a:xfrm>
            <a:off x="8765856" y="142382"/>
            <a:ext cx="418465" cy="663575"/>
            <a:chOff x="8765856" y="142382"/>
            <a:chExt cx="418465" cy="663575"/>
          </a:xfrm>
        </p:grpSpPr>
        <p:sp>
          <p:nvSpPr>
            <p:cNvPr id="849" name="object 849"/>
            <p:cNvSpPr/>
            <p:nvPr/>
          </p:nvSpPr>
          <p:spPr>
            <a:xfrm>
              <a:off x="8922067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0" name="object 8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5856" y="666382"/>
              <a:ext cx="157695" cy="139573"/>
            </a:xfrm>
            <a:prstGeom prst="rect">
              <a:avLst/>
            </a:prstGeom>
          </p:spPr>
        </p:pic>
        <p:sp>
          <p:nvSpPr>
            <p:cNvPr id="851" name="object 851"/>
            <p:cNvSpPr/>
            <p:nvPr/>
          </p:nvSpPr>
          <p:spPr>
            <a:xfrm>
              <a:off x="8797691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2" name="object 852"/>
          <p:cNvSpPr/>
          <p:nvPr/>
        </p:nvSpPr>
        <p:spPr>
          <a:xfrm>
            <a:off x="9444381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3" y="414847"/>
                </a:lnTo>
                <a:lnTo>
                  <a:pt x="28232" y="464016"/>
                </a:lnTo>
                <a:lnTo>
                  <a:pt x="53886" y="510971"/>
                </a:lnTo>
                <a:lnTo>
                  <a:pt x="101684" y="569096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3" name="object 853"/>
          <p:cNvGrpSpPr/>
          <p:nvPr/>
        </p:nvGrpSpPr>
        <p:grpSpPr>
          <a:xfrm>
            <a:off x="9697279" y="142382"/>
            <a:ext cx="418465" cy="663575"/>
            <a:chOff x="9697279" y="142382"/>
            <a:chExt cx="418465" cy="663575"/>
          </a:xfrm>
        </p:grpSpPr>
        <p:sp>
          <p:nvSpPr>
            <p:cNvPr id="854" name="object 854"/>
            <p:cNvSpPr/>
            <p:nvPr/>
          </p:nvSpPr>
          <p:spPr>
            <a:xfrm>
              <a:off x="9853477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90" y="615035"/>
                  </a:lnTo>
                  <a:lnTo>
                    <a:pt x="135939" y="590187"/>
                  </a:lnTo>
                  <a:lnTo>
                    <a:pt x="168253" y="560751"/>
                  </a:lnTo>
                  <a:lnTo>
                    <a:pt x="196631" y="527177"/>
                  </a:lnTo>
                  <a:lnTo>
                    <a:pt x="220572" y="489919"/>
                  </a:lnTo>
                  <a:lnTo>
                    <a:pt x="239575" y="449427"/>
                  </a:lnTo>
                  <a:lnTo>
                    <a:pt x="253138" y="406153"/>
                  </a:lnTo>
                  <a:lnTo>
                    <a:pt x="260762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50" y="166990"/>
                  </a:lnTo>
                  <a:lnTo>
                    <a:pt x="194654" y="125326"/>
                  </a:lnTo>
                  <a:lnTo>
                    <a:pt x="162558" y="88736"/>
                  </a:lnTo>
                  <a:lnTo>
                    <a:pt x="126154" y="57564"/>
                  </a:lnTo>
                  <a:lnTo>
                    <a:pt x="86332" y="32154"/>
                  </a:lnTo>
                  <a:lnTo>
                    <a:pt x="43984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5" name="object 8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7279" y="666382"/>
              <a:ext cx="157695" cy="139573"/>
            </a:xfrm>
            <a:prstGeom prst="rect">
              <a:avLst/>
            </a:prstGeom>
          </p:spPr>
        </p:pic>
        <p:sp>
          <p:nvSpPr>
            <p:cNvPr id="856" name="object 856"/>
            <p:cNvSpPr/>
            <p:nvPr/>
          </p:nvSpPr>
          <p:spPr>
            <a:xfrm>
              <a:off x="9729101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7" name="object 857"/>
          <p:cNvSpPr/>
          <p:nvPr/>
        </p:nvSpPr>
        <p:spPr>
          <a:xfrm>
            <a:off x="10375794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81" y="363508"/>
                </a:lnTo>
                <a:lnTo>
                  <a:pt x="10699" y="414847"/>
                </a:lnTo>
                <a:lnTo>
                  <a:pt x="28242" y="464016"/>
                </a:lnTo>
                <a:lnTo>
                  <a:pt x="53898" y="510971"/>
                </a:lnTo>
                <a:lnTo>
                  <a:pt x="101692" y="569096"/>
                </a:lnTo>
                <a:lnTo>
                  <a:pt x="161544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8" name="object 858"/>
          <p:cNvGrpSpPr/>
          <p:nvPr/>
        </p:nvGrpSpPr>
        <p:grpSpPr>
          <a:xfrm>
            <a:off x="10628694" y="142382"/>
            <a:ext cx="418465" cy="663575"/>
            <a:chOff x="10628694" y="142382"/>
            <a:chExt cx="418465" cy="663575"/>
          </a:xfrm>
        </p:grpSpPr>
        <p:sp>
          <p:nvSpPr>
            <p:cNvPr id="859" name="object 859"/>
            <p:cNvSpPr/>
            <p:nvPr/>
          </p:nvSpPr>
          <p:spPr>
            <a:xfrm>
              <a:off x="10784903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0" name="object 86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8694" y="666382"/>
              <a:ext cx="157683" cy="139573"/>
            </a:xfrm>
            <a:prstGeom prst="rect">
              <a:avLst/>
            </a:prstGeom>
          </p:spPr>
        </p:pic>
        <p:sp>
          <p:nvSpPr>
            <p:cNvPr id="861" name="object 861"/>
            <p:cNvSpPr/>
            <p:nvPr/>
          </p:nvSpPr>
          <p:spPr>
            <a:xfrm>
              <a:off x="10660514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211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2" name="object 862"/>
          <p:cNvSpPr/>
          <p:nvPr/>
        </p:nvSpPr>
        <p:spPr>
          <a:xfrm>
            <a:off x="11307209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8" y="13156"/>
                </a:lnTo>
                <a:lnTo>
                  <a:pt x="174620" y="32656"/>
                </a:lnTo>
                <a:lnTo>
                  <a:pt x="135048" y="58063"/>
                </a:lnTo>
                <a:lnTo>
                  <a:pt x="99123" y="88940"/>
                </a:lnTo>
                <a:lnTo>
                  <a:pt x="67580" y="124848"/>
                </a:lnTo>
                <a:lnTo>
                  <a:pt x="41159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9" y="363508"/>
                </a:lnTo>
                <a:lnTo>
                  <a:pt x="10694" y="414847"/>
                </a:lnTo>
                <a:lnTo>
                  <a:pt x="28237" y="464016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63" name="object 863"/>
          <p:cNvGrpSpPr/>
          <p:nvPr/>
        </p:nvGrpSpPr>
        <p:grpSpPr>
          <a:xfrm>
            <a:off x="11560105" y="142382"/>
            <a:ext cx="418465" cy="663575"/>
            <a:chOff x="11560105" y="142382"/>
            <a:chExt cx="418465" cy="663575"/>
          </a:xfrm>
        </p:grpSpPr>
        <p:sp>
          <p:nvSpPr>
            <p:cNvPr id="864" name="object 864"/>
            <p:cNvSpPr/>
            <p:nvPr/>
          </p:nvSpPr>
          <p:spPr>
            <a:xfrm>
              <a:off x="11716312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26" y="590187"/>
                  </a:lnTo>
                  <a:lnTo>
                    <a:pt x="168241" y="560751"/>
                  </a:lnTo>
                  <a:lnTo>
                    <a:pt x="196619" y="527177"/>
                  </a:lnTo>
                  <a:lnTo>
                    <a:pt x="220559" y="489919"/>
                  </a:lnTo>
                  <a:lnTo>
                    <a:pt x="239562" y="449427"/>
                  </a:lnTo>
                  <a:lnTo>
                    <a:pt x="253126" y="406153"/>
                  </a:lnTo>
                  <a:lnTo>
                    <a:pt x="260749" y="360549"/>
                  </a:lnTo>
                  <a:lnTo>
                    <a:pt x="261931" y="313068"/>
                  </a:lnTo>
                  <a:lnTo>
                    <a:pt x="256171" y="264160"/>
                  </a:lnTo>
                  <a:lnTo>
                    <a:pt x="242345" y="213383"/>
                  </a:lnTo>
                  <a:lnTo>
                    <a:pt x="221538" y="166990"/>
                  </a:lnTo>
                  <a:lnTo>
                    <a:pt x="194642" y="125326"/>
                  </a:lnTo>
                  <a:lnTo>
                    <a:pt x="162547" y="88736"/>
                  </a:lnTo>
                  <a:lnTo>
                    <a:pt x="126144" y="57564"/>
                  </a:lnTo>
                  <a:lnTo>
                    <a:pt x="86325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5" name="object 8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105" y="666382"/>
              <a:ext cx="157695" cy="139573"/>
            </a:xfrm>
            <a:prstGeom prst="rect">
              <a:avLst/>
            </a:prstGeom>
          </p:spPr>
        </p:pic>
        <p:sp>
          <p:nvSpPr>
            <p:cNvPr id="866" name="object 866"/>
            <p:cNvSpPr/>
            <p:nvPr/>
          </p:nvSpPr>
          <p:spPr>
            <a:xfrm>
              <a:off x="11591927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00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7" name="object 867"/>
          <p:cNvSpPr/>
          <p:nvPr/>
        </p:nvSpPr>
        <p:spPr>
          <a:xfrm>
            <a:off x="12238616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4" h="615315">
                <a:moveTo>
                  <a:pt x="261747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6" y="363508"/>
                </a:lnTo>
                <a:lnTo>
                  <a:pt x="10704" y="414847"/>
                </a:lnTo>
                <a:lnTo>
                  <a:pt x="28244" y="464016"/>
                </a:lnTo>
                <a:lnTo>
                  <a:pt x="53898" y="510971"/>
                </a:lnTo>
                <a:lnTo>
                  <a:pt x="101692" y="569096"/>
                </a:lnTo>
                <a:lnTo>
                  <a:pt x="161544" y="615200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68" name="object 868"/>
          <p:cNvGrpSpPr/>
          <p:nvPr/>
        </p:nvGrpSpPr>
        <p:grpSpPr>
          <a:xfrm>
            <a:off x="12491526" y="142382"/>
            <a:ext cx="418465" cy="663575"/>
            <a:chOff x="12491526" y="142382"/>
            <a:chExt cx="418465" cy="663575"/>
          </a:xfrm>
        </p:grpSpPr>
        <p:sp>
          <p:nvSpPr>
            <p:cNvPr id="869" name="object 869"/>
            <p:cNvSpPr/>
            <p:nvPr/>
          </p:nvSpPr>
          <p:spPr>
            <a:xfrm>
              <a:off x="12647725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4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4" y="527177"/>
                  </a:lnTo>
                  <a:lnTo>
                    <a:pt x="220565" y="489919"/>
                  </a:lnTo>
                  <a:lnTo>
                    <a:pt x="239566" y="449427"/>
                  </a:lnTo>
                  <a:lnTo>
                    <a:pt x="253128" y="406153"/>
                  </a:lnTo>
                  <a:lnTo>
                    <a:pt x="260750" y="360549"/>
                  </a:lnTo>
                  <a:lnTo>
                    <a:pt x="261932" y="313068"/>
                  </a:lnTo>
                  <a:lnTo>
                    <a:pt x="256171" y="264160"/>
                  </a:lnTo>
                  <a:lnTo>
                    <a:pt x="242348" y="213383"/>
                  </a:lnTo>
                  <a:lnTo>
                    <a:pt x="221543" y="166990"/>
                  </a:lnTo>
                  <a:lnTo>
                    <a:pt x="194647" y="125326"/>
                  </a:lnTo>
                  <a:lnTo>
                    <a:pt x="162552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0" name="object 87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1526" y="666382"/>
              <a:ext cx="157683" cy="139573"/>
            </a:xfrm>
            <a:prstGeom prst="rect">
              <a:avLst/>
            </a:prstGeom>
          </p:spPr>
        </p:pic>
        <p:sp>
          <p:nvSpPr>
            <p:cNvPr id="871" name="object 871"/>
            <p:cNvSpPr/>
            <p:nvPr/>
          </p:nvSpPr>
          <p:spPr>
            <a:xfrm>
              <a:off x="12523342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79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2" name="object 872"/>
          <p:cNvSpPr/>
          <p:nvPr/>
        </p:nvSpPr>
        <p:spPr>
          <a:xfrm>
            <a:off x="13170033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46" y="0"/>
                </a:moveTo>
                <a:lnTo>
                  <a:pt x="217099" y="13156"/>
                </a:lnTo>
                <a:lnTo>
                  <a:pt x="174621" y="32656"/>
                </a:lnTo>
                <a:lnTo>
                  <a:pt x="135051" y="58063"/>
                </a:lnTo>
                <a:lnTo>
                  <a:pt x="99127" y="88940"/>
                </a:lnTo>
                <a:lnTo>
                  <a:pt x="67585" y="124848"/>
                </a:lnTo>
                <a:lnTo>
                  <a:pt x="41164" y="165350"/>
                </a:lnTo>
                <a:lnTo>
                  <a:pt x="20601" y="210008"/>
                </a:lnTo>
                <a:lnTo>
                  <a:pt x="6634" y="258386"/>
                </a:lnTo>
                <a:lnTo>
                  <a:pt x="0" y="310045"/>
                </a:lnTo>
                <a:lnTo>
                  <a:pt x="1285" y="363508"/>
                </a:lnTo>
                <a:lnTo>
                  <a:pt x="10699" y="414847"/>
                </a:lnTo>
                <a:lnTo>
                  <a:pt x="28239" y="464016"/>
                </a:lnTo>
                <a:lnTo>
                  <a:pt x="53898" y="510971"/>
                </a:lnTo>
                <a:lnTo>
                  <a:pt x="101690" y="569096"/>
                </a:lnTo>
                <a:lnTo>
                  <a:pt x="161531" y="615200"/>
                </a:lnTo>
                <a:lnTo>
                  <a:pt x="261746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73" name="object 873"/>
          <p:cNvGrpSpPr/>
          <p:nvPr/>
        </p:nvGrpSpPr>
        <p:grpSpPr>
          <a:xfrm>
            <a:off x="13422940" y="142382"/>
            <a:ext cx="418465" cy="663575"/>
            <a:chOff x="13422940" y="142382"/>
            <a:chExt cx="418465" cy="663575"/>
          </a:xfrm>
        </p:grpSpPr>
        <p:sp>
          <p:nvSpPr>
            <p:cNvPr id="874" name="object 874"/>
            <p:cNvSpPr/>
            <p:nvPr/>
          </p:nvSpPr>
          <p:spPr>
            <a:xfrm>
              <a:off x="13579138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6" y="560751"/>
                  </a:lnTo>
                  <a:lnTo>
                    <a:pt x="196625" y="527177"/>
                  </a:lnTo>
                  <a:lnTo>
                    <a:pt x="220566" y="489919"/>
                  </a:lnTo>
                  <a:lnTo>
                    <a:pt x="239568" y="449427"/>
                  </a:lnTo>
                  <a:lnTo>
                    <a:pt x="253132" y="406153"/>
                  </a:lnTo>
                  <a:lnTo>
                    <a:pt x="260756" y="360549"/>
                  </a:lnTo>
                  <a:lnTo>
                    <a:pt x="261940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5" name="object 87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22940" y="666382"/>
              <a:ext cx="157683" cy="139573"/>
            </a:xfrm>
            <a:prstGeom prst="rect">
              <a:avLst/>
            </a:prstGeom>
          </p:spPr>
        </p:pic>
        <p:sp>
          <p:nvSpPr>
            <p:cNvPr id="876" name="object 876"/>
            <p:cNvSpPr/>
            <p:nvPr/>
          </p:nvSpPr>
          <p:spPr>
            <a:xfrm>
              <a:off x="13454753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36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7" name="object 877"/>
          <p:cNvSpPr/>
          <p:nvPr/>
        </p:nvSpPr>
        <p:spPr>
          <a:xfrm>
            <a:off x="14101458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77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78" name="object 878"/>
          <p:cNvGrpSpPr/>
          <p:nvPr/>
        </p:nvGrpSpPr>
        <p:grpSpPr>
          <a:xfrm>
            <a:off x="14354353" y="142382"/>
            <a:ext cx="418465" cy="663575"/>
            <a:chOff x="14354353" y="142382"/>
            <a:chExt cx="418465" cy="663575"/>
          </a:xfrm>
        </p:grpSpPr>
        <p:sp>
          <p:nvSpPr>
            <p:cNvPr id="879" name="object 879"/>
            <p:cNvSpPr/>
            <p:nvPr/>
          </p:nvSpPr>
          <p:spPr>
            <a:xfrm>
              <a:off x="14510549" y="142382"/>
              <a:ext cx="262255" cy="615315"/>
            </a:xfrm>
            <a:custGeom>
              <a:avLst/>
              <a:gdLst/>
              <a:ahLst/>
              <a:cxnLst/>
              <a:rect l="l" t="t" r="r" b="b"/>
              <a:pathLst>
                <a:path w="262255" h="615315">
                  <a:moveTo>
                    <a:pt x="0" y="0"/>
                  </a:moveTo>
                  <a:lnTo>
                    <a:pt x="100177" y="615035"/>
                  </a:lnTo>
                  <a:lnTo>
                    <a:pt x="135930" y="590187"/>
                  </a:lnTo>
                  <a:lnTo>
                    <a:pt x="168247" y="560751"/>
                  </a:lnTo>
                  <a:lnTo>
                    <a:pt x="196627" y="527177"/>
                  </a:lnTo>
                  <a:lnTo>
                    <a:pt x="220570" y="489919"/>
                  </a:lnTo>
                  <a:lnTo>
                    <a:pt x="239574" y="449427"/>
                  </a:lnTo>
                  <a:lnTo>
                    <a:pt x="253138" y="406153"/>
                  </a:lnTo>
                  <a:lnTo>
                    <a:pt x="260761" y="360549"/>
                  </a:lnTo>
                  <a:lnTo>
                    <a:pt x="261944" y="313068"/>
                  </a:lnTo>
                  <a:lnTo>
                    <a:pt x="256184" y="264160"/>
                  </a:lnTo>
                  <a:lnTo>
                    <a:pt x="242357" y="213383"/>
                  </a:lnTo>
                  <a:lnTo>
                    <a:pt x="221549" y="166990"/>
                  </a:lnTo>
                  <a:lnTo>
                    <a:pt x="194650" y="125326"/>
                  </a:lnTo>
                  <a:lnTo>
                    <a:pt x="162553" y="88736"/>
                  </a:lnTo>
                  <a:lnTo>
                    <a:pt x="126148" y="57564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0" name="object 8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4353" y="666382"/>
              <a:ext cx="157683" cy="139573"/>
            </a:xfrm>
            <a:prstGeom prst="rect">
              <a:avLst/>
            </a:prstGeom>
          </p:spPr>
        </p:pic>
        <p:sp>
          <p:nvSpPr>
            <p:cNvPr id="881" name="object 881"/>
            <p:cNvSpPr/>
            <p:nvPr/>
          </p:nvSpPr>
          <p:spPr>
            <a:xfrm>
              <a:off x="14386166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405" y="0"/>
                  </a:moveTo>
                  <a:lnTo>
                    <a:pt x="45199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23" y="331228"/>
                  </a:lnTo>
                  <a:lnTo>
                    <a:pt x="93713" y="327545"/>
                  </a:lnTo>
                  <a:lnTo>
                    <a:pt x="47561" y="1447"/>
                  </a:lnTo>
                  <a:lnTo>
                    <a:pt x="46405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2" name="object 882"/>
          <p:cNvSpPr/>
          <p:nvPr/>
        </p:nvSpPr>
        <p:spPr>
          <a:xfrm>
            <a:off x="15032871" y="142342"/>
            <a:ext cx="262255" cy="615315"/>
          </a:xfrm>
          <a:custGeom>
            <a:avLst/>
            <a:gdLst/>
            <a:ahLst/>
            <a:cxnLst/>
            <a:rect l="l" t="t" r="r" b="b"/>
            <a:pathLst>
              <a:path w="262255" h="615315">
                <a:moveTo>
                  <a:pt x="261734" y="0"/>
                </a:moveTo>
                <a:lnTo>
                  <a:pt x="217089" y="13156"/>
                </a:lnTo>
                <a:lnTo>
                  <a:pt x="174614" y="32656"/>
                </a:lnTo>
                <a:lnTo>
                  <a:pt x="135045" y="58063"/>
                </a:lnTo>
                <a:lnTo>
                  <a:pt x="99121" y="88940"/>
                </a:lnTo>
                <a:lnTo>
                  <a:pt x="67579" y="124848"/>
                </a:lnTo>
                <a:lnTo>
                  <a:pt x="41158" y="165350"/>
                </a:lnTo>
                <a:lnTo>
                  <a:pt x="20596" y="210008"/>
                </a:lnTo>
                <a:lnTo>
                  <a:pt x="6631" y="258386"/>
                </a:lnTo>
                <a:lnTo>
                  <a:pt x="0" y="310045"/>
                </a:lnTo>
                <a:lnTo>
                  <a:pt x="1277" y="363508"/>
                </a:lnTo>
                <a:lnTo>
                  <a:pt x="10688" y="414847"/>
                </a:lnTo>
                <a:lnTo>
                  <a:pt x="28226" y="464016"/>
                </a:lnTo>
                <a:lnTo>
                  <a:pt x="53886" y="510971"/>
                </a:lnTo>
                <a:lnTo>
                  <a:pt x="101682" y="569096"/>
                </a:lnTo>
                <a:lnTo>
                  <a:pt x="161518" y="615200"/>
                </a:lnTo>
                <a:lnTo>
                  <a:pt x="261734" y="0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3" name="object 883"/>
          <p:cNvGrpSpPr/>
          <p:nvPr/>
        </p:nvGrpSpPr>
        <p:grpSpPr>
          <a:xfrm>
            <a:off x="15285761" y="142382"/>
            <a:ext cx="259079" cy="663575"/>
            <a:chOff x="15285761" y="142382"/>
            <a:chExt cx="259079" cy="663575"/>
          </a:xfrm>
        </p:grpSpPr>
        <p:sp>
          <p:nvSpPr>
            <p:cNvPr id="884" name="object 884"/>
            <p:cNvSpPr/>
            <p:nvPr/>
          </p:nvSpPr>
          <p:spPr>
            <a:xfrm>
              <a:off x="15441961" y="142382"/>
              <a:ext cx="102870" cy="615315"/>
            </a:xfrm>
            <a:custGeom>
              <a:avLst/>
              <a:gdLst/>
              <a:ahLst/>
              <a:cxnLst/>
              <a:rect l="l" t="t" r="r" b="b"/>
              <a:pathLst>
                <a:path w="102869" h="615315">
                  <a:moveTo>
                    <a:pt x="0" y="0"/>
                  </a:moveTo>
                  <a:lnTo>
                    <a:pt x="100190" y="615035"/>
                  </a:lnTo>
                  <a:lnTo>
                    <a:pt x="102838" y="613194"/>
                  </a:lnTo>
                  <a:lnTo>
                    <a:pt x="102838" y="42689"/>
                  </a:lnTo>
                  <a:lnTo>
                    <a:pt x="86327" y="32154"/>
                  </a:lnTo>
                  <a:lnTo>
                    <a:pt x="43980" y="12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5" name="object 88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85761" y="666382"/>
              <a:ext cx="157683" cy="139573"/>
            </a:xfrm>
            <a:prstGeom prst="rect">
              <a:avLst/>
            </a:prstGeom>
          </p:spPr>
        </p:pic>
        <p:sp>
          <p:nvSpPr>
            <p:cNvPr id="886" name="object 886"/>
            <p:cNvSpPr/>
            <p:nvPr/>
          </p:nvSpPr>
          <p:spPr>
            <a:xfrm>
              <a:off x="15317591" y="244336"/>
              <a:ext cx="93980" cy="331470"/>
            </a:xfrm>
            <a:custGeom>
              <a:avLst/>
              <a:gdLst/>
              <a:ahLst/>
              <a:cxnLst/>
              <a:rect l="l" t="t" r="r" b="b"/>
              <a:pathLst>
                <a:path w="93980" h="331470">
                  <a:moveTo>
                    <a:pt x="46393" y="0"/>
                  </a:moveTo>
                  <a:lnTo>
                    <a:pt x="45186" y="1435"/>
                  </a:lnTo>
                  <a:lnTo>
                    <a:pt x="0" y="327609"/>
                  </a:lnTo>
                  <a:lnTo>
                    <a:pt x="3136" y="331228"/>
                  </a:lnTo>
                  <a:lnTo>
                    <a:pt x="90411" y="331228"/>
                  </a:lnTo>
                  <a:lnTo>
                    <a:pt x="93700" y="327545"/>
                  </a:lnTo>
                  <a:lnTo>
                    <a:pt x="47548" y="1447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87" name="object 88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14794" y="852766"/>
            <a:ext cx="8830005" cy="9205633"/>
          </a:xfrm>
          <a:prstGeom prst="rect">
            <a:avLst/>
          </a:prstGeom>
        </p:spPr>
      </p:pic>
      <p:pic>
        <p:nvPicPr>
          <p:cNvPr id="888" name="object 88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8368" y="1028700"/>
            <a:ext cx="4708918" cy="1314551"/>
          </a:xfrm>
          <a:prstGeom prst="rect">
            <a:avLst/>
          </a:prstGeom>
        </p:spPr>
      </p:pic>
      <p:sp>
        <p:nvSpPr>
          <p:cNvPr id="889" name="object 889"/>
          <p:cNvSpPr txBox="1"/>
          <p:nvPr/>
        </p:nvSpPr>
        <p:spPr>
          <a:xfrm>
            <a:off x="926299" y="6448669"/>
            <a:ext cx="3751579" cy="2303145"/>
          </a:xfrm>
          <a:prstGeom prst="rect">
            <a:avLst/>
          </a:prstGeom>
        </p:spPr>
        <p:txBody>
          <a:bodyPr vert="horz" wrap="square" lIns="0" tIns="268605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2115"/>
              </a:spcBef>
            </a:pPr>
            <a:r>
              <a:rPr sz="4800" u="sng" dirty="0">
                <a:solidFill>
                  <a:srgbClr val="FFFFFF"/>
                </a:solidFill>
                <a:uFill>
                  <a:solidFill>
                    <a:srgbClr val="81DAE1"/>
                  </a:solidFill>
                </a:uFill>
                <a:latin typeface="Arial Narrow"/>
                <a:cs typeface="Arial Narrow"/>
              </a:rPr>
              <a:t>1700</a:t>
            </a:r>
            <a:r>
              <a:rPr sz="4800" u="sng" spc="90" dirty="0">
                <a:solidFill>
                  <a:srgbClr val="FFFFFF"/>
                </a:solidFill>
                <a:uFill>
                  <a:solidFill>
                    <a:srgbClr val="81DAE1"/>
                  </a:solidFill>
                </a:uFill>
                <a:latin typeface="Arial Narrow"/>
                <a:cs typeface="Arial Narrow"/>
              </a:rPr>
              <a:t> </a:t>
            </a:r>
            <a:r>
              <a:rPr sz="4800" u="sng" spc="-180" dirty="0">
                <a:solidFill>
                  <a:srgbClr val="FFFFFF"/>
                </a:solidFill>
                <a:uFill>
                  <a:solidFill>
                    <a:srgbClr val="81DAE1"/>
                  </a:solidFill>
                </a:uFill>
                <a:latin typeface="Arial Narrow"/>
                <a:cs typeface="Arial Narrow"/>
              </a:rPr>
              <a:t>FIFTH</a:t>
            </a:r>
            <a:r>
              <a:rPr sz="4800" u="sng" spc="95" dirty="0">
                <a:solidFill>
                  <a:srgbClr val="FFFFFF"/>
                </a:solidFill>
                <a:uFill>
                  <a:solidFill>
                    <a:srgbClr val="81DAE1"/>
                  </a:solidFill>
                </a:uFill>
                <a:latin typeface="Arial Narrow"/>
                <a:cs typeface="Arial Narrow"/>
              </a:rPr>
              <a:t> </a:t>
            </a:r>
            <a:r>
              <a:rPr sz="4800" u="sng" spc="-365" dirty="0">
                <a:solidFill>
                  <a:srgbClr val="FFFFFF"/>
                </a:solidFill>
                <a:uFill>
                  <a:solidFill>
                    <a:srgbClr val="81DAE1"/>
                  </a:solidFill>
                </a:uFill>
                <a:latin typeface="Arial Narrow"/>
                <a:cs typeface="Arial Narrow"/>
              </a:rPr>
              <a:t>AVE</a:t>
            </a:r>
            <a:endParaRPr sz="4800">
              <a:latin typeface="Arial Narrow"/>
              <a:cs typeface="Arial Narrow"/>
            </a:endParaRPr>
          </a:p>
          <a:p>
            <a:pPr marL="19050">
              <a:lnSpc>
                <a:spcPct val="100000"/>
              </a:lnSpc>
              <a:spcBef>
                <a:spcPts val="1490"/>
              </a:spcBef>
            </a:pPr>
            <a:r>
              <a:rPr sz="3550" b="1" dirty="0">
                <a:solidFill>
                  <a:srgbClr val="FFFFFF"/>
                </a:solidFill>
                <a:latin typeface="Arial Narrow"/>
                <a:cs typeface="Arial Narrow"/>
              </a:rPr>
              <a:t>DRP</a:t>
            </a:r>
            <a:r>
              <a:rPr sz="3550" b="1" spc="-10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550" b="1" spc="-35" dirty="0">
                <a:solidFill>
                  <a:srgbClr val="FFFFFF"/>
                </a:solidFill>
                <a:latin typeface="Arial Narrow"/>
                <a:cs typeface="Arial Narrow"/>
              </a:rPr>
              <a:t>PRESENTATION</a:t>
            </a:r>
            <a:endParaRPr sz="35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2800" b="1" spc="-50" dirty="0">
                <a:solidFill>
                  <a:srgbClr val="81DAE1"/>
                </a:solidFill>
                <a:latin typeface="Arial Narrow"/>
                <a:cs typeface="Arial Narrow"/>
              </a:rPr>
              <a:t>APRIL</a:t>
            </a:r>
            <a:r>
              <a:rPr sz="2800" b="1" spc="-85" dirty="0">
                <a:solidFill>
                  <a:srgbClr val="81DAE1"/>
                </a:solidFill>
                <a:latin typeface="Arial Narrow"/>
                <a:cs typeface="Arial Narrow"/>
              </a:rPr>
              <a:t> </a:t>
            </a:r>
            <a:r>
              <a:rPr sz="2600" spc="95" dirty="0">
                <a:solidFill>
                  <a:srgbClr val="81DAE1"/>
                </a:solidFill>
                <a:latin typeface="Arial Narrow"/>
                <a:cs typeface="Arial Narrow"/>
              </a:rPr>
              <a:t>2023</a:t>
            </a:r>
            <a:endParaRPr sz="2600">
              <a:latin typeface="Arial Narrow"/>
              <a:cs typeface="Arial Narrow"/>
            </a:endParaRPr>
          </a:p>
        </p:txBody>
      </p:sp>
      <p:sp>
        <p:nvSpPr>
          <p:cNvPr id="890" name="object 890"/>
          <p:cNvSpPr/>
          <p:nvPr/>
        </p:nvSpPr>
        <p:spPr>
          <a:xfrm>
            <a:off x="10705974" y="8740492"/>
            <a:ext cx="3731260" cy="0"/>
          </a:xfrm>
          <a:custGeom>
            <a:avLst/>
            <a:gdLst/>
            <a:ahLst/>
            <a:cxnLst/>
            <a:rect l="l" t="t" r="r" b="b"/>
            <a:pathLst>
              <a:path w="3731259">
                <a:moveTo>
                  <a:pt x="0" y="0"/>
                </a:moveTo>
                <a:lnTo>
                  <a:pt x="3730752" y="0"/>
                </a:lnTo>
              </a:path>
            </a:pathLst>
          </a:custGeom>
          <a:ln w="25400">
            <a:solidFill>
              <a:srgbClr val="81D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 txBox="1"/>
          <p:nvPr/>
        </p:nvSpPr>
        <p:spPr>
          <a:xfrm>
            <a:off x="10948876" y="9075823"/>
            <a:ext cx="41516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25" dirty="0">
                <a:solidFill>
                  <a:srgbClr val="1A174F"/>
                </a:solidFill>
                <a:latin typeface="Arial Narrow"/>
                <a:cs typeface="Arial Narrow"/>
              </a:rPr>
              <a:t>CREATING</a:t>
            </a:r>
            <a:r>
              <a:rPr sz="2400" spc="-15" dirty="0">
                <a:solidFill>
                  <a:srgbClr val="1A174F"/>
                </a:solidFill>
                <a:latin typeface="Arial Narrow"/>
                <a:cs typeface="Arial Narrow"/>
              </a:rPr>
              <a:t> </a:t>
            </a:r>
            <a:r>
              <a:rPr sz="2400" spc="-45" dirty="0">
                <a:solidFill>
                  <a:srgbClr val="1A174F"/>
                </a:solidFill>
                <a:latin typeface="Arial Narrow"/>
                <a:cs typeface="Arial Narrow"/>
              </a:rPr>
              <a:t>THRIVING </a:t>
            </a:r>
            <a:r>
              <a:rPr sz="2400" spc="-70" dirty="0">
                <a:solidFill>
                  <a:srgbClr val="1A174F"/>
                </a:solidFill>
                <a:latin typeface="Arial Narrow"/>
                <a:cs typeface="Arial Narrow"/>
              </a:rPr>
              <a:t>COMMUNITIES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7539" y="708452"/>
            <a:ext cx="8534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PROPOSED</a:t>
            </a:r>
            <a:r>
              <a:rPr spc="-80" dirty="0"/>
              <a:t> </a:t>
            </a:r>
            <a:r>
              <a:rPr spc="-190" dirty="0"/>
              <a:t>DEVELOPMENT</a:t>
            </a:r>
            <a:r>
              <a:rPr spc="-80" dirty="0"/>
              <a:t> DETAILS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9614" y="457200"/>
            <a:ext cx="2162495" cy="60368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437005" cy="10058400"/>
            <a:chOff x="0" y="0"/>
            <a:chExt cx="1437005" cy="100584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437005" cy="10058400"/>
            </a:xfrm>
            <a:custGeom>
              <a:avLst/>
              <a:gdLst/>
              <a:ahLst/>
              <a:cxnLst/>
              <a:rect l="l" t="t" r="r" b="b"/>
              <a:pathLst>
                <a:path w="1437005" h="10058400">
                  <a:moveTo>
                    <a:pt x="1226309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273155" y="10058399"/>
                  </a:lnTo>
                  <a:lnTo>
                    <a:pt x="1367848" y="9520507"/>
                  </a:lnTo>
                  <a:lnTo>
                    <a:pt x="1416473" y="9168355"/>
                  </a:lnTo>
                  <a:lnTo>
                    <a:pt x="1434388" y="8846373"/>
                  </a:lnTo>
                  <a:lnTo>
                    <a:pt x="1436947" y="8398992"/>
                  </a:lnTo>
                  <a:lnTo>
                    <a:pt x="1436615" y="8345489"/>
                  </a:lnTo>
                  <a:lnTo>
                    <a:pt x="1435635" y="8292436"/>
                  </a:lnTo>
                  <a:lnTo>
                    <a:pt x="1434032" y="8239816"/>
                  </a:lnTo>
                  <a:lnTo>
                    <a:pt x="1431831" y="8187609"/>
                  </a:lnTo>
                  <a:lnTo>
                    <a:pt x="1429057" y="8135799"/>
                  </a:lnTo>
                  <a:lnTo>
                    <a:pt x="1425735" y="8084368"/>
                  </a:lnTo>
                  <a:lnTo>
                    <a:pt x="1421889" y="8033298"/>
                  </a:lnTo>
                  <a:lnTo>
                    <a:pt x="1417545" y="7982570"/>
                  </a:lnTo>
                  <a:lnTo>
                    <a:pt x="1412728" y="7932168"/>
                  </a:lnTo>
                  <a:lnTo>
                    <a:pt x="1407462" y="7882072"/>
                  </a:lnTo>
                  <a:lnTo>
                    <a:pt x="1401773" y="7832266"/>
                  </a:lnTo>
                  <a:lnTo>
                    <a:pt x="1395685" y="7782732"/>
                  </a:lnTo>
                  <a:lnTo>
                    <a:pt x="1389223" y="7733451"/>
                  </a:lnTo>
                  <a:lnTo>
                    <a:pt x="1382412" y="7684406"/>
                  </a:lnTo>
                  <a:lnTo>
                    <a:pt x="1375278" y="7635579"/>
                  </a:lnTo>
                  <a:lnTo>
                    <a:pt x="1367844" y="7586953"/>
                  </a:lnTo>
                  <a:lnTo>
                    <a:pt x="1360136" y="7538508"/>
                  </a:lnTo>
                  <a:lnTo>
                    <a:pt x="1352180" y="7490228"/>
                  </a:lnTo>
                  <a:lnTo>
                    <a:pt x="1343998" y="7442095"/>
                  </a:lnTo>
                  <a:lnTo>
                    <a:pt x="1335618" y="7394090"/>
                  </a:lnTo>
                  <a:lnTo>
                    <a:pt x="1327063" y="7346197"/>
                  </a:lnTo>
                  <a:lnTo>
                    <a:pt x="1318359" y="7298396"/>
                  </a:lnTo>
                  <a:lnTo>
                    <a:pt x="1309530" y="7250670"/>
                  </a:lnTo>
                  <a:lnTo>
                    <a:pt x="1300601" y="7203002"/>
                  </a:lnTo>
                  <a:lnTo>
                    <a:pt x="1291598" y="7155374"/>
                  </a:lnTo>
                  <a:lnTo>
                    <a:pt x="1264388" y="7012547"/>
                  </a:lnTo>
                  <a:lnTo>
                    <a:pt x="1255335" y="6964898"/>
                  </a:lnTo>
                  <a:lnTo>
                    <a:pt x="1246332" y="6917200"/>
                  </a:lnTo>
                  <a:lnTo>
                    <a:pt x="1237403" y="6869434"/>
                  </a:lnTo>
                  <a:lnTo>
                    <a:pt x="1228574" y="6821582"/>
                  </a:lnTo>
                  <a:lnTo>
                    <a:pt x="1219870" y="6773628"/>
                  </a:lnTo>
                  <a:lnTo>
                    <a:pt x="1211315" y="6725552"/>
                  </a:lnTo>
                  <a:lnTo>
                    <a:pt x="1202935" y="6677337"/>
                  </a:lnTo>
                  <a:lnTo>
                    <a:pt x="1194754" y="6628966"/>
                  </a:lnTo>
                  <a:lnTo>
                    <a:pt x="1186797" y="6580419"/>
                  </a:lnTo>
                  <a:lnTo>
                    <a:pt x="1179089" y="6531681"/>
                  </a:lnTo>
                  <a:lnTo>
                    <a:pt x="1171656" y="6482732"/>
                  </a:lnTo>
                  <a:lnTo>
                    <a:pt x="1164521" y="6433555"/>
                  </a:lnTo>
                  <a:lnTo>
                    <a:pt x="1157710" y="6384132"/>
                  </a:lnTo>
                  <a:lnTo>
                    <a:pt x="1151248" y="6334445"/>
                  </a:lnTo>
                  <a:lnTo>
                    <a:pt x="1145160" y="6284476"/>
                  </a:lnTo>
                  <a:lnTo>
                    <a:pt x="1139471" y="6234208"/>
                  </a:lnTo>
                  <a:lnTo>
                    <a:pt x="1134205" y="6183623"/>
                  </a:lnTo>
                  <a:lnTo>
                    <a:pt x="1129388" y="6132702"/>
                  </a:lnTo>
                  <a:lnTo>
                    <a:pt x="1125044" y="6081428"/>
                  </a:lnTo>
                  <a:lnTo>
                    <a:pt x="1121198" y="6029783"/>
                  </a:lnTo>
                  <a:lnTo>
                    <a:pt x="1117876" y="5977750"/>
                  </a:lnTo>
                  <a:lnTo>
                    <a:pt x="1115102" y="5925309"/>
                  </a:lnTo>
                  <a:lnTo>
                    <a:pt x="1112901" y="5872445"/>
                  </a:lnTo>
                  <a:lnTo>
                    <a:pt x="1111298" y="5819138"/>
                  </a:lnTo>
                  <a:lnTo>
                    <a:pt x="1110318" y="5765371"/>
                  </a:lnTo>
                  <a:lnTo>
                    <a:pt x="1109986" y="5711126"/>
                  </a:lnTo>
                  <a:lnTo>
                    <a:pt x="1110371" y="5658340"/>
                  </a:lnTo>
                  <a:lnTo>
                    <a:pt x="1111504" y="5605901"/>
                  </a:lnTo>
                  <a:lnTo>
                    <a:pt x="1113355" y="5553797"/>
                  </a:lnTo>
                  <a:lnTo>
                    <a:pt x="1115893" y="5502017"/>
                  </a:lnTo>
                  <a:lnTo>
                    <a:pt x="1119086" y="5450551"/>
                  </a:lnTo>
                  <a:lnTo>
                    <a:pt x="1122903" y="5399387"/>
                  </a:lnTo>
                  <a:lnTo>
                    <a:pt x="1127314" y="5348515"/>
                  </a:lnTo>
                  <a:lnTo>
                    <a:pt x="1132287" y="5297923"/>
                  </a:lnTo>
                  <a:lnTo>
                    <a:pt x="1137791" y="5247600"/>
                  </a:lnTo>
                  <a:lnTo>
                    <a:pt x="1143795" y="5197535"/>
                  </a:lnTo>
                  <a:lnTo>
                    <a:pt x="1150268" y="5147718"/>
                  </a:lnTo>
                  <a:lnTo>
                    <a:pt x="1157178" y="5098137"/>
                  </a:lnTo>
                  <a:lnTo>
                    <a:pt x="1164495" y="5048781"/>
                  </a:lnTo>
                  <a:lnTo>
                    <a:pt x="1172188" y="4999640"/>
                  </a:lnTo>
                  <a:lnTo>
                    <a:pt x="1180225" y="4950702"/>
                  </a:lnTo>
                  <a:lnTo>
                    <a:pt x="1188576" y="4901956"/>
                  </a:lnTo>
                  <a:lnTo>
                    <a:pt x="1197209" y="4853391"/>
                  </a:lnTo>
                  <a:lnTo>
                    <a:pt x="1206093" y="4804996"/>
                  </a:lnTo>
                  <a:lnTo>
                    <a:pt x="1215197" y="4756761"/>
                  </a:lnTo>
                  <a:lnTo>
                    <a:pt x="1224490" y="4708673"/>
                  </a:lnTo>
                  <a:lnTo>
                    <a:pt x="1233941" y="4660723"/>
                  </a:lnTo>
                  <a:lnTo>
                    <a:pt x="1243519" y="4612899"/>
                  </a:lnTo>
                  <a:lnTo>
                    <a:pt x="1253192" y="4565190"/>
                  </a:lnTo>
                  <a:lnTo>
                    <a:pt x="1262930" y="4517585"/>
                  </a:lnTo>
                  <a:lnTo>
                    <a:pt x="1292221" y="4375284"/>
                  </a:lnTo>
                  <a:lnTo>
                    <a:pt x="1301906" y="4327985"/>
                  </a:lnTo>
                  <a:lnTo>
                    <a:pt x="1311501" y="4280735"/>
                  </a:lnTo>
                  <a:lnTo>
                    <a:pt x="1320973" y="4233523"/>
                  </a:lnTo>
                  <a:lnTo>
                    <a:pt x="1330293" y="4186338"/>
                  </a:lnTo>
                  <a:lnTo>
                    <a:pt x="1339863" y="4135787"/>
                  </a:lnTo>
                  <a:lnTo>
                    <a:pt x="1348805" y="4085148"/>
                  </a:lnTo>
                  <a:lnTo>
                    <a:pt x="1357117" y="4034427"/>
                  </a:lnTo>
                  <a:lnTo>
                    <a:pt x="1364801" y="3983630"/>
                  </a:lnTo>
                  <a:lnTo>
                    <a:pt x="1371855" y="3932761"/>
                  </a:lnTo>
                  <a:lnTo>
                    <a:pt x="1378280" y="3881828"/>
                  </a:lnTo>
                  <a:lnTo>
                    <a:pt x="1384075" y="3830836"/>
                  </a:lnTo>
                  <a:lnTo>
                    <a:pt x="1389240" y="3779791"/>
                  </a:lnTo>
                  <a:lnTo>
                    <a:pt x="1393776" y="3728699"/>
                  </a:lnTo>
                  <a:lnTo>
                    <a:pt x="1397681" y="3677565"/>
                  </a:lnTo>
                  <a:lnTo>
                    <a:pt x="1400957" y="3626396"/>
                  </a:lnTo>
                  <a:lnTo>
                    <a:pt x="1403602" y="3575197"/>
                  </a:lnTo>
                  <a:lnTo>
                    <a:pt x="1405617" y="3523974"/>
                  </a:lnTo>
                  <a:lnTo>
                    <a:pt x="1407002" y="3472733"/>
                  </a:lnTo>
                  <a:lnTo>
                    <a:pt x="1407756" y="3421480"/>
                  </a:lnTo>
                  <a:lnTo>
                    <a:pt x="1407880" y="3370221"/>
                  </a:lnTo>
                  <a:lnTo>
                    <a:pt x="1407372" y="3318961"/>
                  </a:lnTo>
                  <a:lnTo>
                    <a:pt x="1406234" y="3267706"/>
                  </a:lnTo>
                  <a:lnTo>
                    <a:pt x="1404465" y="3216462"/>
                  </a:lnTo>
                  <a:lnTo>
                    <a:pt x="1402064" y="3165236"/>
                  </a:lnTo>
                  <a:lnTo>
                    <a:pt x="1399032" y="3114032"/>
                  </a:lnTo>
                  <a:lnTo>
                    <a:pt x="1395369" y="3062857"/>
                  </a:lnTo>
                  <a:lnTo>
                    <a:pt x="1391074" y="3011716"/>
                  </a:lnTo>
                  <a:lnTo>
                    <a:pt x="1386147" y="2960616"/>
                  </a:lnTo>
                  <a:lnTo>
                    <a:pt x="1380589" y="2909562"/>
                  </a:lnTo>
                  <a:lnTo>
                    <a:pt x="1374399" y="2858560"/>
                  </a:lnTo>
                  <a:lnTo>
                    <a:pt x="1367576" y="2807616"/>
                  </a:lnTo>
                  <a:lnTo>
                    <a:pt x="1360122" y="2756736"/>
                  </a:lnTo>
                  <a:lnTo>
                    <a:pt x="1352035" y="2705925"/>
                  </a:lnTo>
                  <a:lnTo>
                    <a:pt x="1342464" y="2648537"/>
                  </a:lnTo>
                  <a:lnTo>
                    <a:pt x="1332894" y="2591968"/>
                  </a:lnTo>
                  <a:lnTo>
                    <a:pt x="1323340" y="2536192"/>
                  </a:lnTo>
                  <a:lnTo>
                    <a:pt x="1313818" y="2481180"/>
                  </a:lnTo>
                  <a:lnTo>
                    <a:pt x="1304341" y="2426904"/>
                  </a:lnTo>
                  <a:lnTo>
                    <a:pt x="1294926" y="2373337"/>
                  </a:lnTo>
                  <a:lnTo>
                    <a:pt x="1258169" y="2165595"/>
                  </a:lnTo>
                  <a:lnTo>
                    <a:pt x="1249280" y="2115152"/>
                  </a:lnTo>
                  <a:lnTo>
                    <a:pt x="1240542" y="2065250"/>
                  </a:lnTo>
                  <a:lnTo>
                    <a:pt x="1231969" y="2015861"/>
                  </a:lnTo>
                  <a:lnTo>
                    <a:pt x="1223575" y="1966959"/>
                  </a:lnTo>
                  <a:lnTo>
                    <a:pt x="1215377" y="1918513"/>
                  </a:lnTo>
                  <a:lnTo>
                    <a:pt x="1207388" y="1870498"/>
                  </a:lnTo>
                  <a:lnTo>
                    <a:pt x="1199623" y="1822885"/>
                  </a:lnTo>
                  <a:lnTo>
                    <a:pt x="1192098" y="1775646"/>
                  </a:lnTo>
                  <a:lnTo>
                    <a:pt x="1184826" y="1728753"/>
                  </a:lnTo>
                  <a:lnTo>
                    <a:pt x="1177824" y="1682178"/>
                  </a:lnTo>
                  <a:lnTo>
                    <a:pt x="1171106" y="1635894"/>
                  </a:lnTo>
                  <a:lnTo>
                    <a:pt x="1164687" y="1589873"/>
                  </a:lnTo>
                  <a:lnTo>
                    <a:pt x="1158581" y="1544086"/>
                  </a:lnTo>
                  <a:lnTo>
                    <a:pt x="1152804" y="1498507"/>
                  </a:lnTo>
                  <a:lnTo>
                    <a:pt x="1147370" y="1453106"/>
                  </a:lnTo>
                  <a:lnTo>
                    <a:pt x="1142295" y="1407857"/>
                  </a:lnTo>
                  <a:lnTo>
                    <a:pt x="1137593" y="1362731"/>
                  </a:lnTo>
                  <a:lnTo>
                    <a:pt x="1133278" y="1317700"/>
                  </a:lnTo>
                  <a:lnTo>
                    <a:pt x="1129367" y="1272738"/>
                  </a:lnTo>
                  <a:lnTo>
                    <a:pt x="1125874" y="1227815"/>
                  </a:lnTo>
                  <a:lnTo>
                    <a:pt x="1122813" y="1182904"/>
                  </a:lnTo>
                  <a:lnTo>
                    <a:pt x="1120200" y="1137977"/>
                  </a:lnTo>
                  <a:lnTo>
                    <a:pt x="1118049" y="1093006"/>
                  </a:lnTo>
                  <a:lnTo>
                    <a:pt x="1116375" y="1047963"/>
                  </a:lnTo>
                  <a:lnTo>
                    <a:pt x="1115194" y="1002821"/>
                  </a:lnTo>
                  <a:lnTo>
                    <a:pt x="1114520" y="957552"/>
                  </a:lnTo>
                  <a:lnTo>
                    <a:pt x="1114367" y="912127"/>
                  </a:lnTo>
                  <a:lnTo>
                    <a:pt x="1114752" y="866520"/>
                  </a:lnTo>
                  <a:lnTo>
                    <a:pt x="1115687" y="820701"/>
                  </a:lnTo>
                  <a:lnTo>
                    <a:pt x="1117190" y="774643"/>
                  </a:lnTo>
                  <a:lnTo>
                    <a:pt x="1119274" y="728319"/>
                  </a:lnTo>
                  <a:lnTo>
                    <a:pt x="1121954" y="681700"/>
                  </a:lnTo>
                  <a:lnTo>
                    <a:pt x="1125245" y="634759"/>
                  </a:lnTo>
                  <a:lnTo>
                    <a:pt x="1129162" y="587468"/>
                  </a:lnTo>
                  <a:lnTo>
                    <a:pt x="1133721" y="539798"/>
                  </a:lnTo>
                  <a:lnTo>
                    <a:pt x="1138934" y="491723"/>
                  </a:lnTo>
                  <a:lnTo>
                    <a:pt x="1144819" y="443213"/>
                  </a:lnTo>
                  <a:lnTo>
                    <a:pt x="1151389" y="394242"/>
                  </a:lnTo>
                  <a:lnTo>
                    <a:pt x="1158659" y="344782"/>
                  </a:lnTo>
                  <a:lnTo>
                    <a:pt x="1166645" y="294804"/>
                  </a:lnTo>
                  <a:lnTo>
                    <a:pt x="1175361" y="244280"/>
                  </a:lnTo>
                  <a:lnTo>
                    <a:pt x="1184821" y="193184"/>
                  </a:lnTo>
                  <a:lnTo>
                    <a:pt x="1195042" y="141486"/>
                  </a:lnTo>
                  <a:lnTo>
                    <a:pt x="1206037" y="89160"/>
                  </a:lnTo>
                  <a:lnTo>
                    <a:pt x="1217822" y="36176"/>
                  </a:lnTo>
                  <a:lnTo>
                    <a:pt x="1226309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087120" cy="10058400"/>
            </a:xfrm>
            <a:custGeom>
              <a:avLst/>
              <a:gdLst/>
              <a:ahLst/>
              <a:cxnLst/>
              <a:rect l="l" t="t" r="r" b="b"/>
              <a:pathLst>
                <a:path w="1087120" h="10058400">
                  <a:moveTo>
                    <a:pt x="923237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955432" y="10058400"/>
                  </a:lnTo>
                  <a:lnTo>
                    <a:pt x="1017930" y="9703387"/>
                  </a:lnTo>
                  <a:lnTo>
                    <a:pt x="1066555" y="9351235"/>
                  </a:lnTo>
                  <a:lnTo>
                    <a:pt x="1084470" y="9029253"/>
                  </a:lnTo>
                  <a:lnTo>
                    <a:pt x="1087029" y="8581872"/>
                  </a:lnTo>
                  <a:lnTo>
                    <a:pt x="1086697" y="8528369"/>
                  </a:lnTo>
                  <a:lnTo>
                    <a:pt x="1085717" y="8475317"/>
                  </a:lnTo>
                  <a:lnTo>
                    <a:pt x="1084114" y="8422696"/>
                  </a:lnTo>
                  <a:lnTo>
                    <a:pt x="1081913" y="8370490"/>
                  </a:lnTo>
                  <a:lnTo>
                    <a:pt x="1079139" y="8318680"/>
                  </a:lnTo>
                  <a:lnTo>
                    <a:pt x="1075817" y="8267248"/>
                  </a:lnTo>
                  <a:lnTo>
                    <a:pt x="1071971" y="8216178"/>
                  </a:lnTo>
                  <a:lnTo>
                    <a:pt x="1067627" y="8165450"/>
                  </a:lnTo>
                  <a:lnTo>
                    <a:pt x="1062810" y="8115048"/>
                  </a:lnTo>
                  <a:lnTo>
                    <a:pt x="1057544" y="8064953"/>
                  </a:lnTo>
                  <a:lnTo>
                    <a:pt x="1051855" y="8015147"/>
                  </a:lnTo>
                  <a:lnTo>
                    <a:pt x="1045767" y="7965612"/>
                  </a:lnTo>
                  <a:lnTo>
                    <a:pt x="1039305" y="7916331"/>
                  </a:lnTo>
                  <a:lnTo>
                    <a:pt x="1032494" y="7867287"/>
                  </a:lnTo>
                  <a:lnTo>
                    <a:pt x="1025360" y="7818460"/>
                  </a:lnTo>
                  <a:lnTo>
                    <a:pt x="1017926" y="7769833"/>
                  </a:lnTo>
                  <a:lnTo>
                    <a:pt x="1010218" y="7721389"/>
                  </a:lnTo>
                  <a:lnTo>
                    <a:pt x="1002262" y="7673109"/>
                  </a:lnTo>
                  <a:lnTo>
                    <a:pt x="994080" y="7624975"/>
                  </a:lnTo>
                  <a:lnTo>
                    <a:pt x="985700" y="7576971"/>
                  </a:lnTo>
                  <a:lnTo>
                    <a:pt x="977145" y="7529077"/>
                  </a:lnTo>
                  <a:lnTo>
                    <a:pt x="968441" y="7481276"/>
                  </a:lnTo>
                  <a:lnTo>
                    <a:pt x="959612" y="7433551"/>
                  </a:lnTo>
                  <a:lnTo>
                    <a:pt x="950683" y="7385883"/>
                  </a:lnTo>
                  <a:lnTo>
                    <a:pt x="941680" y="7338254"/>
                  </a:lnTo>
                  <a:lnTo>
                    <a:pt x="914470" y="7195427"/>
                  </a:lnTo>
                  <a:lnTo>
                    <a:pt x="905417" y="7147779"/>
                  </a:lnTo>
                  <a:lnTo>
                    <a:pt x="896414" y="7100080"/>
                  </a:lnTo>
                  <a:lnTo>
                    <a:pt x="887485" y="7052314"/>
                  </a:lnTo>
                  <a:lnTo>
                    <a:pt x="878656" y="7004463"/>
                  </a:lnTo>
                  <a:lnTo>
                    <a:pt x="869952" y="6956508"/>
                  </a:lnTo>
                  <a:lnTo>
                    <a:pt x="861397" y="6908432"/>
                  </a:lnTo>
                  <a:lnTo>
                    <a:pt x="853017" y="6860217"/>
                  </a:lnTo>
                  <a:lnTo>
                    <a:pt x="844836" y="6811846"/>
                  </a:lnTo>
                  <a:lnTo>
                    <a:pt x="836879" y="6763300"/>
                  </a:lnTo>
                  <a:lnTo>
                    <a:pt x="829171" y="6714561"/>
                  </a:lnTo>
                  <a:lnTo>
                    <a:pt x="821738" y="6665612"/>
                  </a:lnTo>
                  <a:lnTo>
                    <a:pt x="814603" y="6616435"/>
                  </a:lnTo>
                  <a:lnTo>
                    <a:pt x="807792" y="6567012"/>
                  </a:lnTo>
                  <a:lnTo>
                    <a:pt x="801330" y="6517325"/>
                  </a:lnTo>
                  <a:lnTo>
                    <a:pt x="795242" y="6467357"/>
                  </a:lnTo>
                  <a:lnTo>
                    <a:pt x="789553" y="6417088"/>
                  </a:lnTo>
                  <a:lnTo>
                    <a:pt x="784287" y="6366503"/>
                  </a:lnTo>
                  <a:lnTo>
                    <a:pt x="779470" y="6315582"/>
                  </a:lnTo>
                  <a:lnTo>
                    <a:pt x="775126" y="6264308"/>
                  </a:lnTo>
                  <a:lnTo>
                    <a:pt x="771281" y="6212664"/>
                  </a:lnTo>
                  <a:lnTo>
                    <a:pt x="767958" y="6160630"/>
                  </a:lnTo>
                  <a:lnTo>
                    <a:pt x="765184" y="6108190"/>
                  </a:lnTo>
                  <a:lnTo>
                    <a:pt x="762983" y="6055325"/>
                  </a:lnTo>
                  <a:lnTo>
                    <a:pt x="761380" y="6002018"/>
                  </a:lnTo>
                  <a:lnTo>
                    <a:pt x="760400" y="5948251"/>
                  </a:lnTo>
                  <a:lnTo>
                    <a:pt x="760068" y="5894006"/>
                  </a:lnTo>
                  <a:lnTo>
                    <a:pt x="760453" y="5841220"/>
                  </a:lnTo>
                  <a:lnTo>
                    <a:pt x="761586" y="5788781"/>
                  </a:lnTo>
                  <a:lnTo>
                    <a:pt x="763437" y="5736677"/>
                  </a:lnTo>
                  <a:lnTo>
                    <a:pt x="765975" y="5684897"/>
                  </a:lnTo>
                  <a:lnTo>
                    <a:pt x="769168" y="5633431"/>
                  </a:lnTo>
                  <a:lnTo>
                    <a:pt x="772985" y="5582267"/>
                  </a:lnTo>
                  <a:lnTo>
                    <a:pt x="777396" y="5531395"/>
                  </a:lnTo>
                  <a:lnTo>
                    <a:pt x="782369" y="5480803"/>
                  </a:lnTo>
                  <a:lnTo>
                    <a:pt x="787873" y="5430480"/>
                  </a:lnTo>
                  <a:lnTo>
                    <a:pt x="793877" y="5380416"/>
                  </a:lnTo>
                  <a:lnTo>
                    <a:pt x="800350" y="5330598"/>
                  </a:lnTo>
                  <a:lnTo>
                    <a:pt x="807260" y="5281017"/>
                  </a:lnTo>
                  <a:lnTo>
                    <a:pt x="814577" y="5231662"/>
                  </a:lnTo>
                  <a:lnTo>
                    <a:pt x="822270" y="5182520"/>
                  </a:lnTo>
                  <a:lnTo>
                    <a:pt x="830307" y="5133582"/>
                  </a:lnTo>
                  <a:lnTo>
                    <a:pt x="838658" y="5084836"/>
                  </a:lnTo>
                  <a:lnTo>
                    <a:pt x="847291" y="5036271"/>
                  </a:lnTo>
                  <a:lnTo>
                    <a:pt x="856175" y="4987876"/>
                  </a:lnTo>
                  <a:lnTo>
                    <a:pt x="865279" y="4939641"/>
                  </a:lnTo>
                  <a:lnTo>
                    <a:pt x="874572" y="4891554"/>
                  </a:lnTo>
                  <a:lnTo>
                    <a:pt x="884023" y="4843603"/>
                  </a:lnTo>
                  <a:lnTo>
                    <a:pt x="893601" y="4795779"/>
                  </a:lnTo>
                  <a:lnTo>
                    <a:pt x="903274" y="4748070"/>
                  </a:lnTo>
                  <a:lnTo>
                    <a:pt x="913012" y="4700465"/>
                  </a:lnTo>
                  <a:lnTo>
                    <a:pt x="942303" y="4558164"/>
                  </a:lnTo>
                  <a:lnTo>
                    <a:pt x="951988" y="4510865"/>
                  </a:lnTo>
                  <a:lnTo>
                    <a:pt x="961583" y="4463616"/>
                  </a:lnTo>
                  <a:lnTo>
                    <a:pt x="971055" y="4416404"/>
                  </a:lnTo>
                  <a:lnTo>
                    <a:pt x="980375" y="4369219"/>
                  </a:lnTo>
                  <a:lnTo>
                    <a:pt x="989945" y="4318668"/>
                  </a:lnTo>
                  <a:lnTo>
                    <a:pt x="998887" y="4268029"/>
                  </a:lnTo>
                  <a:lnTo>
                    <a:pt x="1007199" y="4217308"/>
                  </a:lnTo>
                  <a:lnTo>
                    <a:pt x="1014883" y="4166510"/>
                  </a:lnTo>
                  <a:lnTo>
                    <a:pt x="1021937" y="4115642"/>
                  </a:lnTo>
                  <a:lnTo>
                    <a:pt x="1028362" y="4064709"/>
                  </a:lnTo>
                  <a:lnTo>
                    <a:pt x="1034157" y="4013717"/>
                  </a:lnTo>
                  <a:lnTo>
                    <a:pt x="1039322" y="3962672"/>
                  </a:lnTo>
                  <a:lnTo>
                    <a:pt x="1043858" y="3911579"/>
                  </a:lnTo>
                  <a:lnTo>
                    <a:pt x="1047763" y="3860446"/>
                  </a:lnTo>
                  <a:lnTo>
                    <a:pt x="1051039" y="3809276"/>
                  </a:lnTo>
                  <a:lnTo>
                    <a:pt x="1053684" y="3758077"/>
                  </a:lnTo>
                  <a:lnTo>
                    <a:pt x="1055699" y="3706854"/>
                  </a:lnTo>
                  <a:lnTo>
                    <a:pt x="1057084" y="3655614"/>
                  </a:lnTo>
                  <a:lnTo>
                    <a:pt x="1057838" y="3604360"/>
                  </a:lnTo>
                  <a:lnTo>
                    <a:pt x="1057962" y="3553101"/>
                  </a:lnTo>
                  <a:lnTo>
                    <a:pt x="1057454" y="3501841"/>
                  </a:lnTo>
                  <a:lnTo>
                    <a:pt x="1056316" y="3450586"/>
                  </a:lnTo>
                  <a:lnTo>
                    <a:pt x="1054547" y="3399343"/>
                  </a:lnTo>
                  <a:lnTo>
                    <a:pt x="1052146" y="3348116"/>
                  </a:lnTo>
                  <a:lnTo>
                    <a:pt x="1049114" y="3296912"/>
                  </a:lnTo>
                  <a:lnTo>
                    <a:pt x="1045451" y="3245737"/>
                  </a:lnTo>
                  <a:lnTo>
                    <a:pt x="1041156" y="3194597"/>
                  </a:lnTo>
                  <a:lnTo>
                    <a:pt x="1036229" y="3143496"/>
                  </a:lnTo>
                  <a:lnTo>
                    <a:pt x="1030671" y="3092442"/>
                  </a:lnTo>
                  <a:lnTo>
                    <a:pt x="1024481" y="3041440"/>
                  </a:lnTo>
                  <a:lnTo>
                    <a:pt x="1017658" y="2990496"/>
                  </a:lnTo>
                  <a:lnTo>
                    <a:pt x="1010204" y="2939616"/>
                  </a:lnTo>
                  <a:lnTo>
                    <a:pt x="1002117" y="2888805"/>
                  </a:lnTo>
                  <a:lnTo>
                    <a:pt x="992546" y="2831417"/>
                  </a:lnTo>
                  <a:lnTo>
                    <a:pt x="982976" y="2774849"/>
                  </a:lnTo>
                  <a:lnTo>
                    <a:pt x="973422" y="2719072"/>
                  </a:lnTo>
                  <a:lnTo>
                    <a:pt x="963900" y="2664060"/>
                  </a:lnTo>
                  <a:lnTo>
                    <a:pt x="954423" y="2609784"/>
                  </a:lnTo>
                  <a:lnTo>
                    <a:pt x="945008" y="2556217"/>
                  </a:lnTo>
                  <a:lnTo>
                    <a:pt x="908251" y="2348475"/>
                  </a:lnTo>
                  <a:lnTo>
                    <a:pt x="899362" y="2298032"/>
                  </a:lnTo>
                  <a:lnTo>
                    <a:pt x="890624" y="2248130"/>
                  </a:lnTo>
                  <a:lnTo>
                    <a:pt x="882051" y="2198742"/>
                  </a:lnTo>
                  <a:lnTo>
                    <a:pt x="873658" y="2149839"/>
                  </a:lnTo>
                  <a:lnTo>
                    <a:pt x="865459" y="2101394"/>
                  </a:lnTo>
                  <a:lnTo>
                    <a:pt x="857470" y="2053378"/>
                  </a:lnTo>
                  <a:lnTo>
                    <a:pt x="849705" y="2005765"/>
                  </a:lnTo>
                  <a:lnTo>
                    <a:pt x="842180" y="1958526"/>
                  </a:lnTo>
                  <a:lnTo>
                    <a:pt x="834908" y="1911633"/>
                  </a:lnTo>
                  <a:lnTo>
                    <a:pt x="827906" y="1865058"/>
                  </a:lnTo>
                  <a:lnTo>
                    <a:pt x="821188" y="1818774"/>
                  </a:lnTo>
                  <a:lnTo>
                    <a:pt x="814769" y="1772753"/>
                  </a:lnTo>
                  <a:lnTo>
                    <a:pt x="808663" y="1726967"/>
                  </a:lnTo>
                  <a:lnTo>
                    <a:pt x="802886" y="1681387"/>
                  </a:lnTo>
                  <a:lnTo>
                    <a:pt x="797452" y="1635986"/>
                  </a:lnTo>
                  <a:lnTo>
                    <a:pt x="792377" y="1590737"/>
                  </a:lnTo>
                  <a:lnTo>
                    <a:pt x="787675" y="1545611"/>
                  </a:lnTo>
                  <a:lnTo>
                    <a:pt x="783361" y="1500581"/>
                  </a:lnTo>
                  <a:lnTo>
                    <a:pt x="779449" y="1455618"/>
                  </a:lnTo>
                  <a:lnTo>
                    <a:pt x="775956" y="1410695"/>
                  </a:lnTo>
                  <a:lnTo>
                    <a:pt x="772895" y="1365784"/>
                  </a:lnTo>
                  <a:lnTo>
                    <a:pt x="770282" y="1320857"/>
                  </a:lnTo>
                  <a:lnTo>
                    <a:pt x="768131" y="1275886"/>
                  </a:lnTo>
                  <a:lnTo>
                    <a:pt x="766457" y="1230844"/>
                  </a:lnTo>
                  <a:lnTo>
                    <a:pt x="765276" y="1185702"/>
                  </a:lnTo>
                  <a:lnTo>
                    <a:pt x="764602" y="1140432"/>
                  </a:lnTo>
                  <a:lnTo>
                    <a:pt x="764449" y="1095008"/>
                  </a:lnTo>
                  <a:lnTo>
                    <a:pt x="764834" y="1049400"/>
                  </a:lnTo>
                  <a:lnTo>
                    <a:pt x="765769" y="1003581"/>
                  </a:lnTo>
                  <a:lnTo>
                    <a:pt x="767272" y="957524"/>
                  </a:lnTo>
                  <a:lnTo>
                    <a:pt x="769356" y="911199"/>
                  </a:lnTo>
                  <a:lnTo>
                    <a:pt x="772036" y="864581"/>
                  </a:lnTo>
                  <a:lnTo>
                    <a:pt x="775327" y="817640"/>
                  </a:lnTo>
                  <a:lnTo>
                    <a:pt x="779244" y="770348"/>
                  </a:lnTo>
                  <a:lnTo>
                    <a:pt x="783803" y="722679"/>
                  </a:lnTo>
                  <a:lnTo>
                    <a:pt x="789017" y="674603"/>
                  </a:lnTo>
                  <a:lnTo>
                    <a:pt x="794901" y="626094"/>
                  </a:lnTo>
                  <a:lnTo>
                    <a:pt x="801471" y="577123"/>
                  </a:lnTo>
                  <a:lnTo>
                    <a:pt x="808741" y="527662"/>
                  </a:lnTo>
                  <a:lnTo>
                    <a:pt x="816727" y="477684"/>
                  </a:lnTo>
                  <a:lnTo>
                    <a:pt x="825443" y="427160"/>
                  </a:lnTo>
                  <a:lnTo>
                    <a:pt x="834903" y="376064"/>
                  </a:lnTo>
                  <a:lnTo>
                    <a:pt x="845124" y="324366"/>
                  </a:lnTo>
                  <a:lnTo>
                    <a:pt x="856119" y="272040"/>
                  </a:lnTo>
                  <a:lnTo>
                    <a:pt x="867904" y="219057"/>
                  </a:lnTo>
                  <a:lnTo>
                    <a:pt x="880494" y="165389"/>
                  </a:lnTo>
                  <a:lnTo>
                    <a:pt x="893902" y="111009"/>
                  </a:lnTo>
                  <a:lnTo>
                    <a:pt x="908145" y="55888"/>
                  </a:lnTo>
                  <a:lnTo>
                    <a:pt x="92323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429000" y="1910505"/>
            <a:ext cx="11017250" cy="6898005"/>
            <a:chOff x="3429000" y="1910505"/>
            <a:chExt cx="11017250" cy="68980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8121" y="2134734"/>
              <a:ext cx="7478102" cy="66736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706108" y="4289496"/>
              <a:ext cx="912494" cy="887094"/>
            </a:xfrm>
            <a:custGeom>
              <a:avLst/>
              <a:gdLst/>
              <a:ahLst/>
              <a:cxnLst/>
              <a:rect l="l" t="t" r="r" b="b"/>
              <a:pathLst>
                <a:path w="912495" h="887095">
                  <a:moveTo>
                    <a:pt x="456133" y="887044"/>
                  </a:moveTo>
                  <a:lnTo>
                    <a:pt x="505834" y="884441"/>
                  </a:lnTo>
                  <a:lnTo>
                    <a:pt x="553985" y="876813"/>
                  </a:lnTo>
                  <a:lnTo>
                    <a:pt x="600307" y="864431"/>
                  </a:lnTo>
                  <a:lnTo>
                    <a:pt x="644522" y="847565"/>
                  </a:lnTo>
                  <a:lnTo>
                    <a:pt x="686353" y="826485"/>
                  </a:lnTo>
                  <a:lnTo>
                    <a:pt x="725520" y="801464"/>
                  </a:lnTo>
                  <a:lnTo>
                    <a:pt x="761745" y="772770"/>
                  </a:lnTo>
                  <a:lnTo>
                    <a:pt x="794751" y="740675"/>
                  </a:lnTo>
                  <a:lnTo>
                    <a:pt x="824259" y="705449"/>
                  </a:lnTo>
                  <a:lnTo>
                    <a:pt x="849991" y="667364"/>
                  </a:lnTo>
                  <a:lnTo>
                    <a:pt x="871668" y="626689"/>
                  </a:lnTo>
                  <a:lnTo>
                    <a:pt x="889012" y="583695"/>
                  </a:lnTo>
                  <a:lnTo>
                    <a:pt x="901745" y="538654"/>
                  </a:lnTo>
                  <a:lnTo>
                    <a:pt x="909589" y="491835"/>
                  </a:lnTo>
                  <a:lnTo>
                    <a:pt x="912266" y="443509"/>
                  </a:lnTo>
                  <a:lnTo>
                    <a:pt x="909589" y="395183"/>
                  </a:lnTo>
                  <a:lnTo>
                    <a:pt x="901745" y="348365"/>
                  </a:lnTo>
                  <a:lnTo>
                    <a:pt x="889012" y="303325"/>
                  </a:lnTo>
                  <a:lnTo>
                    <a:pt x="871668" y="260333"/>
                  </a:lnTo>
                  <a:lnTo>
                    <a:pt x="849991" y="219661"/>
                  </a:lnTo>
                  <a:lnTo>
                    <a:pt x="824259" y="181577"/>
                  </a:lnTo>
                  <a:lnTo>
                    <a:pt x="794751" y="146354"/>
                  </a:lnTo>
                  <a:lnTo>
                    <a:pt x="761745" y="114262"/>
                  </a:lnTo>
                  <a:lnTo>
                    <a:pt x="725520" y="85571"/>
                  </a:lnTo>
                  <a:lnTo>
                    <a:pt x="686353" y="60551"/>
                  </a:lnTo>
                  <a:lnTo>
                    <a:pt x="644522" y="39474"/>
                  </a:lnTo>
                  <a:lnTo>
                    <a:pt x="600307" y="22610"/>
                  </a:lnTo>
                  <a:lnTo>
                    <a:pt x="553985" y="10229"/>
                  </a:lnTo>
                  <a:lnTo>
                    <a:pt x="505834" y="2602"/>
                  </a:lnTo>
                  <a:lnTo>
                    <a:pt x="456133" y="0"/>
                  </a:lnTo>
                  <a:lnTo>
                    <a:pt x="406432" y="2602"/>
                  </a:lnTo>
                  <a:lnTo>
                    <a:pt x="358281" y="10229"/>
                  </a:lnTo>
                  <a:lnTo>
                    <a:pt x="311959" y="22610"/>
                  </a:lnTo>
                  <a:lnTo>
                    <a:pt x="267743" y="39474"/>
                  </a:lnTo>
                  <a:lnTo>
                    <a:pt x="225913" y="60551"/>
                  </a:lnTo>
                  <a:lnTo>
                    <a:pt x="186746" y="85571"/>
                  </a:lnTo>
                  <a:lnTo>
                    <a:pt x="150520" y="114262"/>
                  </a:lnTo>
                  <a:lnTo>
                    <a:pt x="117514" y="146354"/>
                  </a:lnTo>
                  <a:lnTo>
                    <a:pt x="88006" y="181577"/>
                  </a:lnTo>
                  <a:lnTo>
                    <a:pt x="62275" y="219661"/>
                  </a:lnTo>
                  <a:lnTo>
                    <a:pt x="40598" y="260333"/>
                  </a:lnTo>
                  <a:lnTo>
                    <a:pt x="23253" y="303325"/>
                  </a:lnTo>
                  <a:lnTo>
                    <a:pt x="10520" y="348365"/>
                  </a:lnTo>
                  <a:lnTo>
                    <a:pt x="2676" y="395183"/>
                  </a:lnTo>
                  <a:lnTo>
                    <a:pt x="0" y="443509"/>
                  </a:lnTo>
                  <a:lnTo>
                    <a:pt x="2676" y="491835"/>
                  </a:lnTo>
                  <a:lnTo>
                    <a:pt x="10520" y="538654"/>
                  </a:lnTo>
                  <a:lnTo>
                    <a:pt x="23253" y="583695"/>
                  </a:lnTo>
                  <a:lnTo>
                    <a:pt x="40598" y="626689"/>
                  </a:lnTo>
                  <a:lnTo>
                    <a:pt x="62275" y="667364"/>
                  </a:lnTo>
                  <a:lnTo>
                    <a:pt x="88006" y="705449"/>
                  </a:lnTo>
                  <a:lnTo>
                    <a:pt x="117514" y="740675"/>
                  </a:lnTo>
                  <a:lnTo>
                    <a:pt x="150520" y="772770"/>
                  </a:lnTo>
                  <a:lnTo>
                    <a:pt x="186746" y="801464"/>
                  </a:lnTo>
                  <a:lnTo>
                    <a:pt x="225913" y="826485"/>
                  </a:lnTo>
                  <a:lnTo>
                    <a:pt x="267743" y="847565"/>
                  </a:lnTo>
                  <a:lnTo>
                    <a:pt x="311959" y="864431"/>
                  </a:lnTo>
                  <a:lnTo>
                    <a:pt x="358281" y="876813"/>
                  </a:lnTo>
                  <a:lnTo>
                    <a:pt x="406432" y="884441"/>
                  </a:lnTo>
                  <a:lnTo>
                    <a:pt x="456133" y="887044"/>
                  </a:lnTo>
                  <a:close/>
                </a:path>
              </a:pathLst>
            </a:custGeom>
            <a:ln w="63500">
              <a:solidFill>
                <a:srgbClr val="FBC6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52544" y="2324497"/>
              <a:ext cx="5450205" cy="2174875"/>
            </a:xfrm>
            <a:custGeom>
              <a:avLst/>
              <a:gdLst/>
              <a:ahLst/>
              <a:cxnLst/>
              <a:rect l="l" t="t" r="r" b="b"/>
              <a:pathLst>
                <a:path w="5450205" h="2174875">
                  <a:moveTo>
                    <a:pt x="0" y="0"/>
                  </a:moveTo>
                  <a:lnTo>
                    <a:pt x="1856232" y="0"/>
                  </a:lnTo>
                  <a:lnTo>
                    <a:pt x="5449824" y="2174481"/>
                  </a:lnTo>
                </a:path>
              </a:pathLst>
            </a:custGeom>
            <a:ln w="63500">
              <a:solidFill>
                <a:srgbClr val="FBC6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29000" y="1910505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6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6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2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6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837849" y="2696471"/>
            <a:ext cx="2037080" cy="93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470"/>
              </a:lnSpc>
              <a:spcBef>
                <a:spcPts val="100"/>
              </a:spcBef>
            </a:pPr>
            <a:r>
              <a:rPr sz="3000" b="1" spc="-10" dirty="0">
                <a:solidFill>
                  <a:srgbClr val="020B4E"/>
                </a:solidFill>
                <a:latin typeface="Gill Sans MT"/>
                <a:cs typeface="Gill Sans MT"/>
              </a:rPr>
              <a:t>Homes</a:t>
            </a:r>
            <a:endParaRPr sz="3000">
              <a:latin typeface="Gill Sans MT"/>
              <a:cs typeface="Gill Sans MT"/>
            </a:endParaRPr>
          </a:p>
          <a:p>
            <a:pPr algn="ctr">
              <a:lnSpc>
                <a:spcPts val="1789"/>
              </a:lnSpc>
            </a:pP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Studio,</a:t>
            </a:r>
            <a:r>
              <a:rPr sz="16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1</a:t>
            </a:r>
            <a:r>
              <a:rPr sz="1600" spc="-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BR,</a:t>
            </a:r>
            <a:r>
              <a:rPr sz="16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1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16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2</a:t>
            </a:r>
            <a:r>
              <a:rPr sz="16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85" dirty="0">
                <a:solidFill>
                  <a:srgbClr val="020B4E"/>
                </a:solidFill>
                <a:latin typeface="Gill Sans MT"/>
                <a:cs typeface="Gill Sans MT"/>
              </a:rPr>
              <a:t>BR</a:t>
            </a:r>
            <a:endParaRPr sz="16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apartment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00" dirty="0">
                <a:solidFill>
                  <a:srgbClr val="020B4E"/>
                </a:solidFill>
                <a:latin typeface="Gill Sans MT"/>
                <a:cs typeface="Gill Sans MT"/>
              </a:rPr>
              <a:t>homes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429000" y="2150545"/>
            <a:ext cx="850900" cy="2628900"/>
            <a:chOff x="3429000" y="2150545"/>
            <a:chExt cx="850900" cy="2628900"/>
          </a:xfrm>
        </p:grpSpPr>
        <p:sp>
          <p:nvSpPr>
            <p:cNvPr id="14" name="object 14"/>
            <p:cNvSpPr/>
            <p:nvPr/>
          </p:nvSpPr>
          <p:spPr>
            <a:xfrm>
              <a:off x="3646106" y="2150554"/>
              <a:ext cx="416559" cy="370840"/>
            </a:xfrm>
            <a:custGeom>
              <a:avLst/>
              <a:gdLst/>
              <a:ahLst/>
              <a:cxnLst/>
              <a:rect l="l" t="t" r="r" b="b"/>
              <a:pathLst>
                <a:path w="416560" h="370839">
                  <a:moveTo>
                    <a:pt x="145656" y="281901"/>
                  </a:moveTo>
                  <a:lnTo>
                    <a:pt x="140995" y="277749"/>
                  </a:lnTo>
                  <a:lnTo>
                    <a:pt x="124841" y="277749"/>
                  </a:lnTo>
                  <a:lnTo>
                    <a:pt x="124841" y="296265"/>
                  </a:lnTo>
                  <a:lnTo>
                    <a:pt x="124841" y="351815"/>
                  </a:lnTo>
                  <a:lnTo>
                    <a:pt x="83223" y="351815"/>
                  </a:lnTo>
                  <a:lnTo>
                    <a:pt x="83223" y="296265"/>
                  </a:lnTo>
                  <a:lnTo>
                    <a:pt x="124841" y="296265"/>
                  </a:lnTo>
                  <a:lnTo>
                    <a:pt x="124841" y="277749"/>
                  </a:lnTo>
                  <a:lnTo>
                    <a:pt x="67081" y="277749"/>
                  </a:lnTo>
                  <a:lnTo>
                    <a:pt x="62420" y="281901"/>
                  </a:lnTo>
                  <a:lnTo>
                    <a:pt x="62420" y="366179"/>
                  </a:lnTo>
                  <a:lnTo>
                    <a:pt x="67081" y="370332"/>
                  </a:lnTo>
                  <a:lnTo>
                    <a:pt x="140995" y="370332"/>
                  </a:lnTo>
                  <a:lnTo>
                    <a:pt x="145656" y="366179"/>
                  </a:lnTo>
                  <a:lnTo>
                    <a:pt x="145656" y="351815"/>
                  </a:lnTo>
                  <a:lnTo>
                    <a:pt x="145656" y="296265"/>
                  </a:lnTo>
                  <a:lnTo>
                    <a:pt x="145656" y="281901"/>
                  </a:lnTo>
                  <a:close/>
                </a:path>
                <a:path w="416560" h="370839">
                  <a:moveTo>
                    <a:pt x="145656" y="170802"/>
                  </a:moveTo>
                  <a:lnTo>
                    <a:pt x="140995" y="166649"/>
                  </a:lnTo>
                  <a:lnTo>
                    <a:pt x="124853" y="166649"/>
                  </a:lnTo>
                  <a:lnTo>
                    <a:pt x="124853" y="185166"/>
                  </a:lnTo>
                  <a:lnTo>
                    <a:pt x="124853" y="240715"/>
                  </a:lnTo>
                  <a:lnTo>
                    <a:pt x="83235" y="240715"/>
                  </a:lnTo>
                  <a:lnTo>
                    <a:pt x="83235" y="185166"/>
                  </a:lnTo>
                  <a:lnTo>
                    <a:pt x="124853" y="185166"/>
                  </a:lnTo>
                  <a:lnTo>
                    <a:pt x="124853" y="166649"/>
                  </a:lnTo>
                  <a:lnTo>
                    <a:pt x="67081" y="166649"/>
                  </a:lnTo>
                  <a:lnTo>
                    <a:pt x="62420" y="170802"/>
                  </a:lnTo>
                  <a:lnTo>
                    <a:pt x="62420" y="255079"/>
                  </a:lnTo>
                  <a:lnTo>
                    <a:pt x="67081" y="259232"/>
                  </a:lnTo>
                  <a:lnTo>
                    <a:pt x="140995" y="259232"/>
                  </a:lnTo>
                  <a:lnTo>
                    <a:pt x="145656" y="255079"/>
                  </a:lnTo>
                  <a:lnTo>
                    <a:pt x="145656" y="240715"/>
                  </a:lnTo>
                  <a:lnTo>
                    <a:pt x="145656" y="185166"/>
                  </a:lnTo>
                  <a:lnTo>
                    <a:pt x="145656" y="170802"/>
                  </a:lnTo>
                  <a:close/>
                </a:path>
                <a:path w="416560" h="370839">
                  <a:moveTo>
                    <a:pt x="145656" y="78219"/>
                  </a:moveTo>
                  <a:lnTo>
                    <a:pt x="140995" y="74066"/>
                  </a:lnTo>
                  <a:lnTo>
                    <a:pt x="124841" y="74066"/>
                  </a:lnTo>
                  <a:lnTo>
                    <a:pt x="124841" y="92583"/>
                  </a:lnTo>
                  <a:lnTo>
                    <a:pt x="124841" y="129616"/>
                  </a:lnTo>
                  <a:lnTo>
                    <a:pt x="83223" y="129616"/>
                  </a:lnTo>
                  <a:lnTo>
                    <a:pt x="83223" y="92583"/>
                  </a:lnTo>
                  <a:lnTo>
                    <a:pt x="124841" y="92583"/>
                  </a:lnTo>
                  <a:lnTo>
                    <a:pt x="124841" y="74066"/>
                  </a:lnTo>
                  <a:lnTo>
                    <a:pt x="67081" y="74066"/>
                  </a:lnTo>
                  <a:lnTo>
                    <a:pt x="62420" y="78219"/>
                  </a:lnTo>
                  <a:lnTo>
                    <a:pt x="62420" y="143979"/>
                  </a:lnTo>
                  <a:lnTo>
                    <a:pt x="67081" y="148132"/>
                  </a:lnTo>
                  <a:lnTo>
                    <a:pt x="140995" y="148132"/>
                  </a:lnTo>
                  <a:lnTo>
                    <a:pt x="145656" y="143979"/>
                  </a:lnTo>
                  <a:lnTo>
                    <a:pt x="145656" y="129616"/>
                  </a:lnTo>
                  <a:lnTo>
                    <a:pt x="145656" y="92583"/>
                  </a:lnTo>
                  <a:lnTo>
                    <a:pt x="145656" y="78219"/>
                  </a:lnTo>
                  <a:close/>
                </a:path>
                <a:path w="416560" h="370839">
                  <a:moveTo>
                    <a:pt x="249694" y="78219"/>
                  </a:moveTo>
                  <a:lnTo>
                    <a:pt x="245033" y="74066"/>
                  </a:lnTo>
                  <a:lnTo>
                    <a:pt x="228892" y="74066"/>
                  </a:lnTo>
                  <a:lnTo>
                    <a:pt x="228892" y="92583"/>
                  </a:lnTo>
                  <a:lnTo>
                    <a:pt x="228892" y="129616"/>
                  </a:lnTo>
                  <a:lnTo>
                    <a:pt x="187274" y="129616"/>
                  </a:lnTo>
                  <a:lnTo>
                    <a:pt x="187274" y="92583"/>
                  </a:lnTo>
                  <a:lnTo>
                    <a:pt x="228892" y="92583"/>
                  </a:lnTo>
                  <a:lnTo>
                    <a:pt x="228892" y="74066"/>
                  </a:lnTo>
                  <a:lnTo>
                    <a:pt x="171119" y="74066"/>
                  </a:lnTo>
                  <a:lnTo>
                    <a:pt x="166458" y="78219"/>
                  </a:lnTo>
                  <a:lnTo>
                    <a:pt x="166458" y="143979"/>
                  </a:lnTo>
                  <a:lnTo>
                    <a:pt x="171119" y="148132"/>
                  </a:lnTo>
                  <a:lnTo>
                    <a:pt x="245033" y="148132"/>
                  </a:lnTo>
                  <a:lnTo>
                    <a:pt x="249694" y="143979"/>
                  </a:lnTo>
                  <a:lnTo>
                    <a:pt x="249694" y="129616"/>
                  </a:lnTo>
                  <a:lnTo>
                    <a:pt x="249694" y="92583"/>
                  </a:lnTo>
                  <a:lnTo>
                    <a:pt x="249694" y="78219"/>
                  </a:lnTo>
                  <a:close/>
                </a:path>
                <a:path w="416560" h="370839">
                  <a:moveTo>
                    <a:pt x="249707" y="281901"/>
                  </a:moveTo>
                  <a:lnTo>
                    <a:pt x="245046" y="277749"/>
                  </a:lnTo>
                  <a:lnTo>
                    <a:pt x="228892" y="277749"/>
                  </a:lnTo>
                  <a:lnTo>
                    <a:pt x="228892" y="296265"/>
                  </a:lnTo>
                  <a:lnTo>
                    <a:pt x="228892" y="351815"/>
                  </a:lnTo>
                  <a:lnTo>
                    <a:pt x="187274" y="351815"/>
                  </a:lnTo>
                  <a:lnTo>
                    <a:pt x="187274" y="296265"/>
                  </a:lnTo>
                  <a:lnTo>
                    <a:pt x="228892" y="296265"/>
                  </a:lnTo>
                  <a:lnTo>
                    <a:pt x="228892" y="277749"/>
                  </a:lnTo>
                  <a:lnTo>
                    <a:pt x="171132" y="277749"/>
                  </a:lnTo>
                  <a:lnTo>
                    <a:pt x="166471" y="281901"/>
                  </a:lnTo>
                  <a:lnTo>
                    <a:pt x="166471" y="366179"/>
                  </a:lnTo>
                  <a:lnTo>
                    <a:pt x="171132" y="370332"/>
                  </a:lnTo>
                  <a:lnTo>
                    <a:pt x="245046" y="370332"/>
                  </a:lnTo>
                  <a:lnTo>
                    <a:pt x="249707" y="366179"/>
                  </a:lnTo>
                  <a:lnTo>
                    <a:pt x="249707" y="351815"/>
                  </a:lnTo>
                  <a:lnTo>
                    <a:pt x="249707" y="296265"/>
                  </a:lnTo>
                  <a:lnTo>
                    <a:pt x="249707" y="281901"/>
                  </a:lnTo>
                  <a:close/>
                </a:path>
                <a:path w="416560" h="370839">
                  <a:moveTo>
                    <a:pt x="249707" y="170802"/>
                  </a:moveTo>
                  <a:lnTo>
                    <a:pt x="245046" y="166649"/>
                  </a:lnTo>
                  <a:lnTo>
                    <a:pt x="228904" y="166649"/>
                  </a:lnTo>
                  <a:lnTo>
                    <a:pt x="228904" y="185166"/>
                  </a:lnTo>
                  <a:lnTo>
                    <a:pt x="228904" y="240715"/>
                  </a:lnTo>
                  <a:lnTo>
                    <a:pt x="187286" y="240715"/>
                  </a:lnTo>
                  <a:lnTo>
                    <a:pt x="187286" y="185166"/>
                  </a:lnTo>
                  <a:lnTo>
                    <a:pt x="228904" y="185166"/>
                  </a:lnTo>
                  <a:lnTo>
                    <a:pt x="228904" y="166649"/>
                  </a:lnTo>
                  <a:lnTo>
                    <a:pt x="171132" y="166649"/>
                  </a:lnTo>
                  <a:lnTo>
                    <a:pt x="166471" y="170802"/>
                  </a:lnTo>
                  <a:lnTo>
                    <a:pt x="166471" y="255079"/>
                  </a:lnTo>
                  <a:lnTo>
                    <a:pt x="171132" y="259232"/>
                  </a:lnTo>
                  <a:lnTo>
                    <a:pt x="245046" y="259232"/>
                  </a:lnTo>
                  <a:lnTo>
                    <a:pt x="249707" y="255079"/>
                  </a:lnTo>
                  <a:lnTo>
                    <a:pt x="249707" y="240715"/>
                  </a:lnTo>
                  <a:lnTo>
                    <a:pt x="249707" y="185166"/>
                  </a:lnTo>
                  <a:lnTo>
                    <a:pt x="249707" y="170802"/>
                  </a:lnTo>
                  <a:close/>
                </a:path>
                <a:path w="416560" h="370839">
                  <a:moveTo>
                    <a:pt x="353745" y="281901"/>
                  </a:moveTo>
                  <a:lnTo>
                    <a:pt x="349084" y="277749"/>
                  </a:lnTo>
                  <a:lnTo>
                    <a:pt x="332930" y="277749"/>
                  </a:lnTo>
                  <a:lnTo>
                    <a:pt x="332930" y="296265"/>
                  </a:lnTo>
                  <a:lnTo>
                    <a:pt x="332930" y="351815"/>
                  </a:lnTo>
                  <a:lnTo>
                    <a:pt x="291312" y="351815"/>
                  </a:lnTo>
                  <a:lnTo>
                    <a:pt x="291312" y="296265"/>
                  </a:lnTo>
                  <a:lnTo>
                    <a:pt x="332930" y="296265"/>
                  </a:lnTo>
                  <a:lnTo>
                    <a:pt x="332930" y="277749"/>
                  </a:lnTo>
                  <a:lnTo>
                    <a:pt x="275170" y="277749"/>
                  </a:lnTo>
                  <a:lnTo>
                    <a:pt x="270510" y="281901"/>
                  </a:lnTo>
                  <a:lnTo>
                    <a:pt x="270510" y="366179"/>
                  </a:lnTo>
                  <a:lnTo>
                    <a:pt x="275170" y="370332"/>
                  </a:lnTo>
                  <a:lnTo>
                    <a:pt x="349084" y="370332"/>
                  </a:lnTo>
                  <a:lnTo>
                    <a:pt x="353745" y="366179"/>
                  </a:lnTo>
                  <a:lnTo>
                    <a:pt x="353745" y="351815"/>
                  </a:lnTo>
                  <a:lnTo>
                    <a:pt x="353745" y="296265"/>
                  </a:lnTo>
                  <a:lnTo>
                    <a:pt x="353745" y="281901"/>
                  </a:lnTo>
                  <a:close/>
                </a:path>
                <a:path w="416560" h="370839">
                  <a:moveTo>
                    <a:pt x="353745" y="170802"/>
                  </a:moveTo>
                  <a:lnTo>
                    <a:pt x="349084" y="166649"/>
                  </a:lnTo>
                  <a:lnTo>
                    <a:pt x="332943" y="166649"/>
                  </a:lnTo>
                  <a:lnTo>
                    <a:pt x="332943" y="185166"/>
                  </a:lnTo>
                  <a:lnTo>
                    <a:pt x="332943" y="240715"/>
                  </a:lnTo>
                  <a:lnTo>
                    <a:pt x="291325" y="240715"/>
                  </a:lnTo>
                  <a:lnTo>
                    <a:pt x="291325" y="185166"/>
                  </a:lnTo>
                  <a:lnTo>
                    <a:pt x="332943" y="185166"/>
                  </a:lnTo>
                  <a:lnTo>
                    <a:pt x="332943" y="166649"/>
                  </a:lnTo>
                  <a:lnTo>
                    <a:pt x="275170" y="166649"/>
                  </a:lnTo>
                  <a:lnTo>
                    <a:pt x="270510" y="170802"/>
                  </a:lnTo>
                  <a:lnTo>
                    <a:pt x="270510" y="255079"/>
                  </a:lnTo>
                  <a:lnTo>
                    <a:pt x="275170" y="259232"/>
                  </a:lnTo>
                  <a:lnTo>
                    <a:pt x="349084" y="259232"/>
                  </a:lnTo>
                  <a:lnTo>
                    <a:pt x="353745" y="255079"/>
                  </a:lnTo>
                  <a:lnTo>
                    <a:pt x="353745" y="240715"/>
                  </a:lnTo>
                  <a:lnTo>
                    <a:pt x="353745" y="185166"/>
                  </a:lnTo>
                  <a:lnTo>
                    <a:pt x="353745" y="170802"/>
                  </a:lnTo>
                  <a:close/>
                </a:path>
                <a:path w="416560" h="370839">
                  <a:moveTo>
                    <a:pt x="353745" y="78219"/>
                  </a:moveTo>
                  <a:lnTo>
                    <a:pt x="349084" y="74066"/>
                  </a:lnTo>
                  <a:lnTo>
                    <a:pt x="332943" y="74066"/>
                  </a:lnTo>
                  <a:lnTo>
                    <a:pt x="332943" y="92583"/>
                  </a:lnTo>
                  <a:lnTo>
                    <a:pt x="332943" y="129616"/>
                  </a:lnTo>
                  <a:lnTo>
                    <a:pt x="291325" y="129616"/>
                  </a:lnTo>
                  <a:lnTo>
                    <a:pt x="291325" y="92583"/>
                  </a:lnTo>
                  <a:lnTo>
                    <a:pt x="332943" y="92583"/>
                  </a:lnTo>
                  <a:lnTo>
                    <a:pt x="332943" y="74066"/>
                  </a:lnTo>
                  <a:lnTo>
                    <a:pt x="275170" y="74066"/>
                  </a:lnTo>
                  <a:lnTo>
                    <a:pt x="270510" y="78219"/>
                  </a:lnTo>
                  <a:lnTo>
                    <a:pt x="270510" y="143979"/>
                  </a:lnTo>
                  <a:lnTo>
                    <a:pt x="275170" y="148132"/>
                  </a:lnTo>
                  <a:lnTo>
                    <a:pt x="349084" y="148132"/>
                  </a:lnTo>
                  <a:lnTo>
                    <a:pt x="353745" y="143979"/>
                  </a:lnTo>
                  <a:lnTo>
                    <a:pt x="353745" y="129616"/>
                  </a:lnTo>
                  <a:lnTo>
                    <a:pt x="353745" y="92583"/>
                  </a:lnTo>
                  <a:lnTo>
                    <a:pt x="353745" y="78219"/>
                  </a:lnTo>
                  <a:close/>
                </a:path>
                <a:path w="416560" h="370839">
                  <a:moveTo>
                    <a:pt x="416179" y="4152"/>
                  </a:moveTo>
                  <a:lnTo>
                    <a:pt x="411505" y="0"/>
                  </a:lnTo>
                  <a:lnTo>
                    <a:pt x="4660" y="0"/>
                  </a:lnTo>
                  <a:lnTo>
                    <a:pt x="0" y="4152"/>
                  </a:lnTo>
                  <a:lnTo>
                    <a:pt x="0" y="51396"/>
                  </a:lnTo>
                  <a:lnTo>
                    <a:pt x="4660" y="55549"/>
                  </a:lnTo>
                  <a:lnTo>
                    <a:pt x="20802" y="55549"/>
                  </a:lnTo>
                  <a:lnTo>
                    <a:pt x="20802" y="366179"/>
                  </a:lnTo>
                  <a:lnTo>
                    <a:pt x="25463" y="370332"/>
                  </a:lnTo>
                  <a:lnTo>
                    <a:pt x="36944" y="370332"/>
                  </a:lnTo>
                  <a:lnTo>
                    <a:pt x="41617" y="366179"/>
                  </a:lnTo>
                  <a:lnTo>
                    <a:pt x="41617" y="55549"/>
                  </a:lnTo>
                  <a:lnTo>
                    <a:pt x="374561" y="55549"/>
                  </a:lnTo>
                  <a:lnTo>
                    <a:pt x="374561" y="366179"/>
                  </a:lnTo>
                  <a:lnTo>
                    <a:pt x="379222" y="370332"/>
                  </a:lnTo>
                  <a:lnTo>
                    <a:pt x="390702" y="370332"/>
                  </a:lnTo>
                  <a:lnTo>
                    <a:pt x="395363" y="366179"/>
                  </a:lnTo>
                  <a:lnTo>
                    <a:pt x="395363" y="55549"/>
                  </a:lnTo>
                  <a:lnTo>
                    <a:pt x="411505" y="55549"/>
                  </a:lnTo>
                  <a:lnTo>
                    <a:pt x="416179" y="51396"/>
                  </a:lnTo>
                  <a:lnTo>
                    <a:pt x="416179" y="37033"/>
                  </a:lnTo>
                  <a:lnTo>
                    <a:pt x="416179" y="18516"/>
                  </a:lnTo>
                  <a:lnTo>
                    <a:pt x="416179" y="4152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29000" y="3928789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6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6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2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6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752158" y="4737713"/>
            <a:ext cx="2300605" cy="71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50"/>
              </a:lnSpc>
              <a:spcBef>
                <a:spcPts val="100"/>
              </a:spcBef>
            </a:pPr>
            <a:r>
              <a:rPr sz="3000" b="1" dirty="0">
                <a:solidFill>
                  <a:srgbClr val="020B4E"/>
                </a:solidFill>
                <a:latin typeface="Gill Sans MT"/>
                <a:cs typeface="Gill Sans MT"/>
              </a:rPr>
              <a:t>12,000</a:t>
            </a:r>
            <a:r>
              <a:rPr sz="3000" b="1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3000" b="1" spc="75" dirty="0">
                <a:solidFill>
                  <a:srgbClr val="020B4E"/>
                </a:solidFill>
                <a:latin typeface="Gill Sans MT"/>
                <a:cs typeface="Gill Sans MT"/>
              </a:rPr>
              <a:t>sq.</a:t>
            </a:r>
            <a:r>
              <a:rPr sz="3000" b="1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3000" b="1" spc="-25" dirty="0">
                <a:solidFill>
                  <a:srgbClr val="020B4E"/>
                </a:solidFill>
                <a:latin typeface="Gill Sans MT"/>
                <a:cs typeface="Gill Sans MT"/>
              </a:rPr>
              <a:t>ft.</a:t>
            </a:r>
            <a:endParaRPr sz="3000">
              <a:latin typeface="Gill Sans MT"/>
              <a:cs typeface="Gill Sans MT"/>
            </a:endParaRPr>
          </a:p>
          <a:p>
            <a:pPr marL="78105">
              <a:lnSpc>
                <a:spcPts val="1870"/>
              </a:lnSpc>
            </a:pPr>
            <a:r>
              <a:rPr sz="1600" spc="80" dirty="0">
                <a:solidFill>
                  <a:srgbClr val="020B4E"/>
                </a:solidFill>
                <a:latin typeface="Gill Sans MT"/>
                <a:cs typeface="Gill Sans MT"/>
              </a:rPr>
              <a:t>commercial</a:t>
            </a:r>
            <a:r>
              <a:rPr sz="1600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mixed-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use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29000" y="5729137"/>
            <a:ext cx="850900" cy="850900"/>
          </a:xfrm>
          <a:custGeom>
            <a:avLst/>
            <a:gdLst/>
            <a:ahLst/>
            <a:cxnLst/>
            <a:rect l="l" t="t" r="r" b="b"/>
            <a:pathLst>
              <a:path w="850900" h="850900">
                <a:moveTo>
                  <a:pt x="425196" y="0"/>
                </a:moveTo>
                <a:lnTo>
                  <a:pt x="378865" y="2495"/>
                </a:lnTo>
                <a:lnTo>
                  <a:pt x="333979" y="9807"/>
                </a:lnTo>
                <a:lnTo>
                  <a:pt x="290798" y="21677"/>
                </a:lnTo>
                <a:lnTo>
                  <a:pt x="249581" y="37846"/>
                </a:lnTo>
                <a:lnTo>
                  <a:pt x="210588" y="58053"/>
                </a:lnTo>
                <a:lnTo>
                  <a:pt x="174077" y="82040"/>
                </a:lnTo>
                <a:lnTo>
                  <a:pt x="140309" y="109548"/>
                </a:lnTo>
                <a:lnTo>
                  <a:pt x="109542" y="140316"/>
                </a:lnTo>
                <a:lnTo>
                  <a:pt x="82036" y="174086"/>
                </a:lnTo>
                <a:lnTo>
                  <a:pt x="58050" y="210597"/>
                </a:lnTo>
                <a:lnTo>
                  <a:pt x="37843" y="249592"/>
                </a:lnTo>
                <a:lnTo>
                  <a:pt x="21676" y="290810"/>
                </a:lnTo>
                <a:lnTo>
                  <a:pt x="9806" y="333991"/>
                </a:lnTo>
                <a:lnTo>
                  <a:pt x="2494" y="378877"/>
                </a:lnTo>
                <a:lnTo>
                  <a:pt x="0" y="425208"/>
                </a:lnTo>
                <a:lnTo>
                  <a:pt x="2494" y="471537"/>
                </a:lnTo>
                <a:lnTo>
                  <a:pt x="9806" y="516421"/>
                </a:lnTo>
                <a:lnTo>
                  <a:pt x="21676" y="559601"/>
                </a:lnTo>
                <a:lnTo>
                  <a:pt x="37843" y="600817"/>
                </a:lnTo>
                <a:lnTo>
                  <a:pt x="58050" y="639810"/>
                </a:lnTo>
                <a:lnTo>
                  <a:pt x="82036" y="676321"/>
                </a:lnTo>
                <a:lnTo>
                  <a:pt x="109542" y="710090"/>
                </a:lnTo>
                <a:lnTo>
                  <a:pt x="140309" y="740857"/>
                </a:lnTo>
                <a:lnTo>
                  <a:pt x="174077" y="768364"/>
                </a:lnTo>
                <a:lnTo>
                  <a:pt x="210588" y="792351"/>
                </a:lnTo>
                <a:lnTo>
                  <a:pt x="249581" y="812558"/>
                </a:lnTo>
                <a:lnTo>
                  <a:pt x="290798" y="828727"/>
                </a:lnTo>
                <a:lnTo>
                  <a:pt x="333979" y="840597"/>
                </a:lnTo>
                <a:lnTo>
                  <a:pt x="378865" y="847909"/>
                </a:lnTo>
                <a:lnTo>
                  <a:pt x="425196" y="850404"/>
                </a:lnTo>
                <a:lnTo>
                  <a:pt x="471524" y="847909"/>
                </a:lnTo>
                <a:lnTo>
                  <a:pt x="516408" y="840597"/>
                </a:lnTo>
                <a:lnTo>
                  <a:pt x="559588" y="828727"/>
                </a:lnTo>
                <a:lnTo>
                  <a:pt x="600804" y="812558"/>
                </a:lnTo>
                <a:lnTo>
                  <a:pt x="639797" y="792351"/>
                </a:lnTo>
                <a:lnTo>
                  <a:pt x="676308" y="768364"/>
                </a:lnTo>
                <a:lnTo>
                  <a:pt x="710077" y="740857"/>
                </a:lnTo>
                <a:lnTo>
                  <a:pt x="740845" y="710090"/>
                </a:lnTo>
                <a:lnTo>
                  <a:pt x="768352" y="676321"/>
                </a:lnTo>
                <a:lnTo>
                  <a:pt x="792338" y="639810"/>
                </a:lnTo>
                <a:lnTo>
                  <a:pt x="812546" y="600817"/>
                </a:lnTo>
                <a:lnTo>
                  <a:pt x="828714" y="559601"/>
                </a:lnTo>
                <a:lnTo>
                  <a:pt x="840584" y="516421"/>
                </a:lnTo>
                <a:lnTo>
                  <a:pt x="847896" y="471537"/>
                </a:lnTo>
                <a:lnTo>
                  <a:pt x="850392" y="425208"/>
                </a:lnTo>
                <a:lnTo>
                  <a:pt x="847896" y="378877"/>
                </a:lnTo>
                <a:lnTo>
                  <a:pt x="840584" y="333991"/>
                </a:lnTo>
                <a:lnTo>
                  <a:pt x="828714" y="290810"/>
                </a:lnTo>
                <a:lnTo>
                  <a:pt x="812546" y="249592"/>
                </a:lnTo>
                <a:lnTo>
                  <a:pt x="792338" y="210597"/>
                </a:lnTo>
                <a:lnTo>
                  <a:pt x="768352" y="174086"/>
                </a:lnTo>
                <a:lnTo>
                  <a:pt x="740845" y="140316"/>
                </a:lnTo>
                <a:lnTo>
                  <a:pt x="710077" y="109548"/>
                </a:lnTo>
                <a:lnTo>
                  <a:pt x="676308" y="82040"/>
                </a:lnTo>
                <a:lnTo>
                  <a:pt x="639797" y="58053"/>
                </a:lnTo>
                <a:lnTo>
                  <a:pt x="600804" y="37846"/>
                </a:lnTo>
                <a:lnTo>
                  <a:pt x="559588" y="21677"/>
                </a:lnTo>
                <a:lnTo>
                  <a:pt x="516408" y="9807"/>
                </a:lnTo>
                <a:lnTo>
                  <a:pt x="471524" y="2495"/>
                </a:lnTo>
                <a:lnTo>
                  <a:pt x="425196" y="0"/>
                </a:lnTo>
                <a:close/>
              </a:path>
            </a:pathLst>
          </a:custGeom>
          <a:solidFill>
            <a:srgbClr val="81DA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814024" y="6519436"/>
            <a:ext cx="2081530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529"/>
              </a:lnSpc>
              <a:spcBef>
                <a:spcPts val="100"/>
              </a:spcBef>
            </a:pPr>
            <a:r>
              <a:rPr sz="3000" b="1" dirty="0">
                <a:solidFill>
                  <a:srgbClr val="020B4E"/>
                </a:solidFill>
                <a:latin typeface="Gill Sans MT"/>
                <a:cs typeface="Gill Sans MT"/>
              </a:rPr>
              <a:t>6,000</a:t>
            </a:r>
            <a:r>
              <a:rPr sz="3000" b="1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3000" b="1" spc="75" dirty="0">
                <a:solidFill>
                  <a:srgbClr val="020B4E"/>
                </a:solidFill>
                <a:latin typeface="Gill Sans MT"/>
                <a:cs typeface="Gill Sans MT"/>
              </a:rPr>
              <a:t>sq.</a:t>
            </a:r>
            <a:r>
              <a:rPr sz="3000" b="1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3000" b="1" spc="-25" dirty="0">
                <a:solidFill>
                  <a:srgbClr val="020B4E"/>
                </a:solidFill>
                <a:latin typeface="Gill Sans MT"/>
                <a:cs typeface="Gill Sans MT"/>
              </a:rPr>
              <a:t>ft.</a:t>
            </a:r>
            <a:endParaRPr sz="3000">
              <a:latin typeface="Gill Sans MT"/>
              <a:cs typeface="Gill Sans MT"/>
            </a:endParaRPr>
          </a:p>
          <a:p>
            <a:pPr algn="ctr">
              <a:lnSpc>
                <a:spcPts val="1850"/>
              </a:lnSpc>
            </a:pP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public</a:t>
            </a:r>
            <a:r>
              <a:rPr sz="16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05" dirty="0">
                <a:solidFill>
                  <a:srgbClr val="020B4E"/>
                </a:solidFill>
                <a:latin typeface="Gill Sans MT"/>
                <a:cs typeface="Gill Sans MT"/>
              </a:rPr>
              <a:t>plaza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29000" y="7515497"/>
            <a:ext cx="850900" cy="850900"/>
          </a:xfrm>
          <a:custGeom>
            <a:avLst/>
            <a:gdLst/>
            <a:ahLst/>
            <a:cxnLst/>
            <a:rect l="l" t="t" r="r" b="b"/>
            <a:pathLst>
              <a:path w="850900" h="850900">
                <a:moveTo>
                  <a:pt x="425196" y="0"/>
                </a:moveTo>
                <a:lnTo>
                  <a:pt x="378865" y="2495"/>
                </a:lnTo>
                <a:lnTo>
                  <a:pt x="333979" y="9807"/>
                </a:lnTo>
                <a:lnTo>
                  <a:pt x="290798" y="21677"/>
                </a:lnTo>
                <a:lnTo>
                  <a:pt x="249581" y="37846"/>
                </a:lnTo>
                <a:lnTo>
                  <a:pt x="210588" y="58053"/>
                </a:lnTo>
                <a:lnTo>
                  <a:pt x="174077" y="82040"/>
                </a:lnTo>
                <a:lnTo>
                  <a:pt x="140309" y="109548"/>
                </a:lnTo>
                <a:lnTo>
                  <a:pt x="109542" y="140316"/>
                </a:lnTo>
                <a:lnTo>
                  <a:pt x="82036" y="174086"/>
                </a:lnTo>
                <a:lnTo>
                  <a:pt x="58050" y="210597"/>
                </a:lnTo>
                <a:lnTo>
                  <a:pt x="37843" y="249592"/>
                </a:lnTo>
                <a:lnTo>
                  <a:pt x="21676" y="290810"/>
                </a:lnTo>
                <a:lnTo>
                  <a:pt x="9806" y="333991"/>
                </a:lnTo>
                <a:lnTo>
                  <a:pt x="2494" y="378877"/>
                </a:lnTo>
                <a:lnTo>
                  <a:pt x="0" y="425208"/>
                </a:lnTo>
                <a:lnTo>
                  <a:pt x="2494" y="471537"/>
                </a:lnTo>
                <a:lnTo>
                  <a:pt x="9806" y="516421"/>
                </a:lnTo>
                <a:lnTo>
                  <a:pt x="21676" y="559601"/>
                </a:lnTo>
                <a:lnTo>
                  <a:pt x="37843" y="600817"/>
                </a:lnTo>
                <a:lnTo>
                  <a:pt x="58050" y="639810"/>
                </a:lnTo>
                <a:lnTo>
                  <a:pt x="82036" y="676321"/>
                </a:lnTo>
                <a:lnTo>
                  <a:pt x="109542" y="710090"/>
                </a:lnTo>
                <a:lnTo>
                  <a:pt x="140309" y="740857"/>
                </a:lnTo>
                <a:lnTo>
                  <a:pt x="174077" y="768364"/>
                </a:lnTo>
                <a:lnTo>
                  <a:pt x="210588" y="792351"/>
                </a:lnTo>
                <a:lnTo>
                  <a:pt x="249581" y="812558"/>
                </a:lnTo>
                <a:lnTo>
                  <a:pt x="290798" y="828727"/>
                </a:lnTo>
                <a:lnTo>
                  <a:pt x="333979" y="840597"/>
                </a:lnTo>
                <a:lnTo>
                  <a:pt x="378865" y="847909"/>
                </a:lnTo>
                <a:lnTo>
                  <a:pt x="425196" y="850404"/>
                </a:lnTo>
                <a:lnTo>
                  <a:pt x="471524" y="847909"/>
                </a:lnTo>
                <a:lnTo>
                  <a:pt x="516408" y="840597"/>
                </a:lnTo>
                <a:lnTo>
                  <a:pt x="559588" y="828727"/>
                </a:lnTo>
                <a:lnTo>
                  <a:pt x="600804" y="812558"/>
                </a:lnTo>
                <a:lnTo>
                  <a:pt x="639797" y="792351"/>
                </a:lnTo>
                <a:lnTo>
                  <a:pt x="676308" y="768364"/>
                </a:lnTo>
                <a:lnTo>
                  <a:pt x="710077" y="740857"/>
                </a:lnTo>
                <a:lnTo>
                  <a:pt x="740845" y="710090"/>
                </a:lnTo>
                <a:lnTo>
                  <a:pt x="768352" y="676321"/>
                </a:lnTo>
                <a:lnTo>
                  <a:pt x="792338" y="639810"/>
                </a:lnTo>
                <a:lnTo>
                  <a:pt x="812546" y="600817"/>
                </a:lnTo>
                <a:lnTo>
                  <a:pt x="828714" y="559601"/>
                </a:lnTo>
                <a:lnTo>
                  <a:pt x="840584" y="516421"/>
                </a:lnTo>
                <a:lnTo>
                  <a:pt x="847896" y="471537"/>
                </a:lnTo>
                <a:lnTo>
                  <a:pt x="850392" y="425208"/>
                </a:lnTo>
                <a:lnTo>
                  <a:pt x="847896" y="378877"/>
                </a:lnTo>
                <a:lnTo>
                  <a:pt x="840584" y="333991"/>
                </a:lnTo>
                <a:lnTo>
                  <a:pt x="828714" y="290810"/>
                </a:lnTo>
                <a:lnTo>
                  <a:pt x="812546" y="249592"/>
                </a:lnTo>
                <a:lnTo>
                  <a:pt x="792338" y="210597"/>
                </a:lnTo>
                <a:lnTo>
                  <a:pt x="768352" y="174086"/>
                </a:lnTo>
                <a:lnTo>
                  <a:pt x="740845" y="140316"/>
                </a:lnTo>
                <a:lnTo>
                  <a:pt x="710077" y="109548"/>
                </a:lnTo>
                <a:lnTo>
                  <a:pt x="676308" y="82040"/>
                </a:lnTo>
                <a:lnTo>
                  <a:pt x="639797" y="58053"/>
                </a:lnTo>
                <a:lnTo>
                  <a:pt x="600804" y="37846"/>
                </a:lnTo>
                <a:lnTo>
                  <a:pt x="559588" y="21677"/>
                </a:lnTo>
                <a:lnTo>
                  <a:pt x="516408" y="9807"/>
                </a:lnTo>
                <a:lnTo>
                  <a:pt x="471524" y="2495"/>
                </a:lnTo>
                <a:lnTo>
                  <a:pt x="425196" y="0"/>
                </a:lnTo>
                <a:close/>
              </a:path>
            </a:pathLst>
          </a:custGeom>
          <a:solidFill>
            <a:srgbClr val="81DA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693624" y="8305784"/>
            <a:ext cx="2373630" cy="681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3180" algn="ctr">
              <a:lnSpc>
                <a:spcPts val="3425"/>
              </a:lnSpc>
              <a:spcBef>
                <a:spcPts val="100"/>
              </a:spcBef>
            </a:pPr>
            <a:r>
              <a:rPr sz="3000" b="1" spc="-25" dirty="0">
                <a:solidFill>
                  <a:srgbClr val="020B4E"/>
                </a:solidFill>
                <a:latin typeface="Gill Sans MT"/>
                <a:cs typeface="Gill Sans MT"/>
              </a:rPr>
              <a:t>189</a:t>
            </a:r>
            <a:endParaRPr sz="3000">
              <a:latin typeface="Gill Sans MT"/>
              <a:cs typeface="Gill Sans MT"/>
            </a:endParaRPr>
          </a:p>
          <a:p>
            <a:pPr algn="ctr">
              <a:lnSpc>
                <a:spcPts val="1745"/>
              </a:lnSpc>
            </a:pP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structured</a:t>
            </a:r>
            <a:r>
              <a:rPr sz="1600" spc="1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parking</a:t>
            </a:r>
            <a:r>
              <a:rPr sz="1600" spc="1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40" dirty="0">
                <a:solidFill>
                  <a:srgbClr val="020B4E"/>
                </a:solidFill>
                <a:latin typeface="Gill Sans MT"/>
                <a:cs typeface="Gill Sans MT"/>
              </a:rPr>
              <a:t>spaces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617040" y="4142388"/>
            <a:ext cx="6545580" cy="3989070"/>
            <a:chOff x="3617040" y="4142388"/>
            <a:chExt cx="6545580" cy="3989070"/>
          </a:xfrm>
        </p:grpSpPr>
        <p:sp>
          <p:nvSpPr>
            <p:cNvPr id="22" name="object 22"/>
            <p:cNvSpPr/>
            <p:nvPr/>
          </p:nvSpPr>
          <p:spPr>
            <a:xfrm>
              <a:off x="4352544" y="4423172"/>
              <a:ext cx="5001895" cy="2892425"/>
            </a:xfrm>
            <a:custGeom>
              <a:avLst/>
              <a:gdLst/>
              <a:ahLst/>
              <a:cxnLst/>
              <a:rect l="l" t="t" r="r" b="b"/>
              <a:pathLst>
                <a:path w="5001895" h="2892425">
                  <a:moveTo>
                    <a:pt x="0" y="0"/>
                  </a:moveTo>
                  <a:lnTo>
                    <a:pt x="1762112" y="990"/>
                  </a:lnTo>
                  <a:lnTo>
                    <a:pt x="5001768" y="2892031"/>
                  </a:lnTo>
                </a:path>
              </a:pathLst>
            </a:custGeom>
            <a:ln w="63500">
              <a:solidFill>
                <a:srgbClr val="FBC6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218218" y="7212406"/>
              <a:ext cx="912494" cy="887094"/>
            </a:xfrm>
            <a:custGeom>
              <a:avLst/>
              <a:gdLst/>
              <a:ahLst/>
              <a:cxnLst/>
              <a:rect l="l" t="t" r="r" b="b"/>
              <a:pathLst>
                <a:path w="912495" h="887095">
                  <a:moveTo>
                    <a:pt x="456133" y="887044"/>
                  </a:moveTo>
                  <a:lnTo>
                    <a:pt x="505834" y="884441"/>
                  </a:lnTo>
                  <a:lnTo>
                    <a:pt x="553985" y="876813"/>
                  </a:lnTo>
                  <a:lnTo>
                    <a:pt x="600307" y="864431"/>
                  </a:lnTo>
                  <a:lnTo>
                    <a:pt x="644522" y="847565"/>
                  </a:lnTo>
                  <a:lnTo>
                    <a:pt x="686353" y="826485"/>
                  </a:lnTo>
                  <a:lnTo>
                    <a:pt x="725520" y="801464"/>
                  </a:lnTo>
                  <a:lnTo>
                    <a:pt x="761745" y="772770"/>
                  </a:lnTo>
                  <a:lnTo>
                    <a:pt x="794751" y="740675"/>
                  </a:lnTo>
                  <a:lnTo>
                    <a:pt x="824259" y="705449"/>
                  </a:lnTo>
                  <a:lnTo>
                    <a:pt x="849991" y="667364"/>
                  </a:lnTo>
                  <a:lnTo>
                    <a:pt x="871668" y="626689"/>
                  </a:lnTo>
                  <a:lnTo>
                    <a:pt x="889012" y="583695"/>
                  </a:lnTo>
                  <a:lnTo>
                    <a:pt x="901745" y="538654"/>
                  </a:lnTo>
                  <a:lnTo>
                    <a:pt x="909589" y="491835"/>
                  </a:lnTo>
                  <a:lnTo>
                    <a:pt x="912266" y="443509"/>
                  </a:lnTo>
                  <a:lnTo>
                    <a:pt x="909589" y="395183"/>
                  </a:lnTo>
                  <a:lnTo>
                    <a:pt x="901745" y="348365"/>
                  </a:lnTo>
                  <a:lnTo>
                    <a:pt x="889012" y="303325"/>
                  </a:lnTo>
                  <a:lnTo>
                    <a:pt x="871668" y="260333"/>
                  </a:lnTo>
                  <a:lnTo>
                    <a:pt x="849991" y="219661"/>
                  </a:lnTo>
                  <a:lnTo>
                    <a:pt x="824259" y="181577"/>
                  </a:lnTo>
                  <a:lnTo>
                    <a:pt x="794751" y="146354"/>
                  </a:lnTo>
                  <a:lnTo>
                    <a:pt x="761745" y="114262"/>
                  </a:lnTo>
                  <a:lnTo>
                    <a:pt x="725520" y="85571"/>
                  </a:lnTo>
                  <a:lnTo>
                    <a:pt x="686353" y="60551"/>
                  </a:lnTo>
                  <a:lnTo>
                    <a:pt x="644522" y="39474"/>
                  </a:lnTo>
                  <a:lnTo>
                    <a:pt x="600307" y="22610"/>
                  </a:lnTo>
                  <a:lnTo>
                    <a:pt x="553985" y="10229"/>
                  </a:lnTo>
                  <a:lnTo>
                    <a:pt x="505834" y="2602"/>
                  </a:lnTo>
                  <a:lnTo>
                    <a:pt x="456133" y="0"/>
                  </a:lnTo>
                  <a:lnTo>
                    <a:pt x="406432" y="2602"/>
                  </a:lnTo>
                  <a:lnTo>
                    <a:pt x="358281" y="10229"/>
                  </a:lnTo>
                  <a:lnTo>
                    <a:pt x="311959" y="22610"/>
                  </a:lnTo>
                  <a:lnTo>
                    <a:pt x="267743" y="39474"/>
                  </a:lnTo>
                  <a:lnTo>
                    <a:pt x="225913" y="60551"/>
                  </a:lnTo>
                  <a:lnTo>
                    <a:pt x="186746" y="85571"/>
                  </a:lnTo>
                  <a:lnTo>
                    <a:pt x="150520" y="114262"/>
                  </a:lnTo>
                  <a:lnTo>
                    <a:pt x="117514" y="146354"/>
                  </a:lnTo>
                  <a:lnTo>
                    <a:pt x="88006" y="181577"/>
                  </a:lnTo>
                  <a:lnTo>
                    <a:pt x="62275" y="219661"/>
                  </a:lnTo>
                  <a:lnTo>
                    <a:pt x="40598" y="260333"/>
                  </a:lnTo>
                  <a:lnTo>
                    <a:pt x="23253" y="303325"/>
                  </a:lnTo>
                  <a:lnTo>
                    <a:pt x="10520" y="348365"/>
                  </a:lnTo>
                  <a:lnTo>
                    <a:pt x="2676" y="395183"/>
                  </a:lnTo>
                  <a:lnTo>
                    <a:pt x="0" y="443509"/>
                  </a:lnTo>
                  <a:lnTo>
                    <a:pt x="2676" y="491835"/>
                  </a:lnTo>
                  <a:lnTo>
                    <a:pt x="10520" y="538654"/>
                  </a:lnTo>
                  <a:lnTo>
                    <a:pt x="23253" y="583695"/>
                  </a:lnTo>
                  <a:lnTo>
                    <a:pt x="40598" y="626689"/>
                  </a:lnTo>
                  <a:lnTo>
                    <a:pt x="62275" y="667364"/>
                  </a:lnTo>
                  <a:lnTo>
                    <a:pt x="88006" y="705449"/>
                  </a:lnTo>
                  <a:lnTo>
                    <a:pt x="117514" y="740675"/>
                  </a:lnTo>
                  <a:lnTo>
                    <a:pt x="150520" y="772770"/>
                  </a:lnTo>
                  <a:lnTo>
                    <a:pt x="186746" y="801464"/>
                  </a:lnTo>
                  <a:lnTo>
                    <a:pt x="225913" y="826485"/>
                  </a:lnTo>
                  <a:lnTo>
                    <a:pt x="267743" y="847565"/>
                  </a:lnTo>
                  <a:lnTo>
                    <a:pt x="311959" y="864431"/>
                  </a:lnTo>
                  <a:lnTo>
                    <a:pt x="358281" y="876813"/>
                  </a:lnTo>
                  <a:lnTo>
                    <a:pt x="406432" y="884441"/>
                  </a:lnTo>
                  <a:lnTo>
                    <a:pt x="456133" y="887044"/>
                  </a:lnTo>
                  <a:close/>
                </a:path>
              </a:pathLst>
            </a:custGeom>
            <a:ln w="63500">
              <a:solidFill>
                <a:srgbClr val="FBC6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17036" y="7755547"/>
              <a:ext cx="474345" cy="370840"/>
            </a:xfrm>
            <a:custGeom>
              <a:avLst/>
              <a:gdLst/>
              <a:ahLst/>
              <a:cxnLst/>
              <a:rect l="l" t="t" r="r" b="b"/>
              <a:pathLst>
                <a:path w="474345" h="370840">
                  <a:moveTo>
                    <a:pt x="426885" y="222173"/>
                  </a:moveTo>
                  <a:lnTo>
                    <a:pt x="405968" y="181254"/>
                  </a:lnTo>
                  <a:lnTo>
                    <a:pt x="403186" y="179692"/>
                  </a:lnTo>
                  <a:lnTo>
                    <a:pt x="403186" y="215328"/>
                  </a:lnTo>
                  <a:lnTo>
                    <a:pt x="403186" y="229006"/>
                  </a:lnTo>
                  <a:lnTo>
                    <a:pt x="400532" y="235204"/>
                  </a:lnTo>
                  <a:lnTo>
                    <a:pt x="391972" y="244094"/>
                  </a:lnTo>
                  <a:lnTo>
                    <a:pt x="386029" y="246837"/>
                  </a:lnTo>
                  <a:lnTo>
                    <a:pt x="372872" y="246837"/>
                  </a:lnTo>
                  <a:lnTo>
                    <a:pt x="366903" y="244094"/>
                  </a:lnTo>
                  <a:lnTo>
                    <a:pt x="362635" y="239623"/>
                  </a:lnTo>
                  <a:lnTo>
                    <a:pt x="358368" y="235204"/>
                  </a:lnTo>
                  <a:lnTo>
                    <a:pt x="358076" y="234518"/>
                  </a:lnTo>
                  <a:lnTo>
                    <a:pt x="355714" y="229006"/>
                  </a:lnTo>
                  <a:lnTo>
                    <a:pt x="355727" y="215328"/>
                  </a:lnTo>
                  <a:lnTo>
                    <a:pt x="358114" y="209829"/>
                  </a:lnTo>
                  <a:lnTo>
                    <a:pt x="358394" y="209181"/>
                  </a:lnTo>
                  <a:lnTo>
                    <a:pt x="366928" y="200279"/>
                  </a:lnTo>
                  <a:lnTo>
                    <a:pt x="372872" y="197510"/>
                  </a:lnTo>
                  <a:lnTo>
                    <a:pt x="386003" y="197510"/>
                  </a:lnTo>
                  <a:lnTo>
                    <a:pt x="391947" y="200304"/>
                  </a:lnTo>
                  <a:lnTo>
                    <a:pt x="396240" y="204736"/>
                  </a:lnTo>
                  <a:lnTo>
                    <a:pt x="400532" y="209130"/>
                  </a:lnTo>
                  <a:lnTo>
                    <a:pt x="403186" y="215328"/>
                  </a:lnTo>
                  <a:lnTo>
                    <a:pt x="403186" y="179692"/>
                  </a:lnTo>
                  <a:lnTo>
                    <a:pt x="397903" y="176695"/>
                  </a:lnTo>
                  <a:lnTo>
                    <a:pt x="388988" y="173824"/>
                  </a:lnTo>
                  <a:lnTo>
                    <a:pt x="379437" y="172821"/>
                  </a:lnTo>
                  <a:lnTo>
                    <a:pt x="369900" y="173824"/>
                  </a:lnTo>
                  <a:lnTo>
                    <a:pt x="338289" y="197624"/>
                  </a:lnTo>
                  <a:lnTo>
                    <a:pt x="333502" y="209829"/>
                  </a:lnTo>
                  <a:lnTo>
                    <a:pt x="140804" y="209829"/>
                  </a:lnTo>
                  <a:lnTo>
                    <a:pt x="138772" y="203517"/>
                  </a:lnTo>
                  <a:lnTo>
                    <a:pt x="136004" y="197624"/>
                  </a:lnTo>
                  <a:lnTo>
                    <a:pt x="132511" y="192176"/>
                  </a:lnTo>
                  <a:lnTo>
                    <a:pt x="128409" y="187286"/>
                  </a:lnTo>
                  <a:lnTo>
                    <a:pt x="121386" y="181254"/>
                  </a:lnTo>
                  <a:lnTo>
                    <a:pt x="118592" y="179679"/>
                  </a:lnTo>
                  <a:lnTo>
                    <a:pt x="118592" y="215328"/>
                  </a:lnTo>
                  <a:lnTo>
                    <a:pt x="118592" y="229006"/>
                  </a:lnTo>
                  <a:lnTo>
                    <a:pt x="115963" y="235204"/>
                  </a:lnTo>
                  <a:lnTo>
                    <a:pt x="107416" y="244094"/>
                  </a:lnTo>
                  <a:lnTo>
                    <a:pt x="101460" y="246837"/>
                  </a:lnTo>
                  <a:lnTo>
                    <a:pt x="88303" y="246837"/>
                  </a:lnTo>
                  <a:lnTo>
                    <a:pt x="82334" y="244094"/>
                  </a:lnTo>
                  <a:lnTo>
                    <a:pt x="73799" y="235204"/>
                  </a:lnTo>
                  <a:lnTo>
                    <a:pt x="71145" y="229006"/>
                  </a:lnTo>
                  <a:lnTo>
                    <a:pt x="71158" y="215328"/>
                  </a:lnTo>
                  <a:lnTo>
                    <a:pt x="73799" y="209181"/>
                  </a:lnTo>
                  <a:lnTo>
                    <a:pt x="82359" y="200279"/>
                  </a:lnTo>
                  <a:lnTo>
                    <a:pt x="88303" y="197510"/>
                  </a:lnTo>
                  <a:lnTo>
                    <a:pt x="101409" y="197510"/>
                  </a:lnTo>
                  <a:lnTo>
                    <a:pt x="107365" y="200304"/>
                  </a:lnTo>
                  <a:lnTo>
                    <a:pt x="115963" y="209130"/>
                  </a:lnTo>
                  <a:lnTo>
                    <a:pt x="118592" y="215328"/>
                  </a:lnTo>
                  <a:lnTo>
                    <a:pt x="118592" y="179679"/>
                  </a:lnTo>
                  <a:lnTo>
                    <a:pt x="113322" y="176695"/>
                  </a:lnTo>
                  <a:lnTo>
                    <a:pt x="104419" y="173824"/>
                  </a:lnTo>
                  <a:lnTo>
                    <a:pt x="94869" y="172821"/>
                  </a:lnTo>
                  <a:lnTo>
                    <a:pt x="85331" y="173824"/>
                  </a:lnTo>
                  <a:lnTo>
                    <a:pt x="51155" y="203009"/>
                  </a:lnTo>
                  <a:lnTo>
                    <a:pt x="47421" y="222173"/>
                  </a:lnTo>
                  <a:lnTo>
                    <a:pt x="48387" y="232105"/>
                  </a:lnTo>
                  <a:lnTo>
                    <a:pt x="76441" y="267665"/>
                  </a:lnTo>
                  <a:lnTo>
                    <a:pt x="94869" y="271551"/>
                  </a:lnTo>
                  <a:lnTo>
                    <a:pt x="104406" y="270548"/>
                  </a:lnTo>
                  <a:lnTo>
                    <a:pt x="135928" y="246837"/>
                  </a:lnTo>
                  <a:lnTo>
                    <a:pt x="138785" y="240830"/>
                  </a:lnTo>
                  <a:lnTo>
                    <a:pt x="140804" y="234518"/>
                  </a:lnTo>
                  <a:lnTo>
                    <a:pt x="333502" y="234518"/>
                  </a:lnTo>
                  <a:lnTo>
                    <a:pt x="361010" y="267665"/>
                  </a:lnTo>
                  <a:lnTo>
                    <a:pt x="379437" y="271551"/>
                  </a:lnTo>
                  <a:lnTo>
                    <a:pt x="388975" y="270548"/>
                  </a:lnTo>
                  <a:lnTo>
                    <a:pt x="420281" y="246837"/>
                  </a:lnTo>
                  <a:lnTo>
                    <a:pt x="423138" y="241376"/>
                  </a:lnTo>
                  <a:lnTo>
                    <a:pt x="425919" y="232105"/>
                  </a:lnTo>
                  <a:lnTo>
                    <a:pt x="426885" y="222173"/>
                  </a:lnTo>
                  <a:close/>
                </a:path>
                <a:path w="474345" h="370840">
                  <a:moveTo>
                    <a:pt x="474306" y="142582"/>
                  </a:moveTo>
                  <a:lnTo>
                    <a:pt x="474281" y="128955"/>
                  </a:lnTo>
                  <a:lnTo>
                    <a:pt x="468998" y="123456"/>
                  </a:lnTo>
                  <a:lnTo>
                    <a:pt x="427672" y="123456"/>
                  </a:lnTo>
                  <a:lnTo>
                    <a:pt x="402336" y="55194"/>
                  </a:lnTo>
                  <a:lnTo>
                    <a:pt x="402336" y="123405"/>
                  </a:lnTo>
                  <a:lnTo>
                    <a:pt x="273685" y="123405"/>
                  </a:lnTo>
                  <a:lnTo>
                    <a:pt x="309905" y="62433"/>
                  </a:lnTo>
                  <a:lnTo>
                    <a:pt x="308203" y="54876"/>
                  </a:lnTo>
                  <a:lnTo>
                    <a:pt x="297103" y="47713"/>
                  </a:lnTo>
                  <a:lnTo>
                    <a:pt x="289801" y="49517"/>
                  </a:lnTo>
                  <a:lnTo>
                    <a:pt x="286397" y="55295"/>
                  </a:lnTo>
                  <a:lnTo>
                    <a:pt x="245910" y="123405"/>
                  </a:lnTo>
                  <a:lnTo>
                    <a:pt x="178841" y="123405"/>
                  </a:lnTo>
                  <a:lnTo>
                    <a:pt x="215061" y="62433"/>
                  </a:lnTo>
                  <a:lnTo>
                    <a:pt x="213321" y="54876"/>
                  </a:lnTo>
                  <a:lnTo>
                    <a:pt x="202234" y="47713"/>
                  </a:lnTo>
                  <a:lnTo>
                    <a:pt x="194957" y="49517"/>
                  </a:lnTo>
                  <a:lnTo>
                    <a:pt x="151041" y="123405"/>
                  </a:lnTo>
                  <a:lnTo>
                    <a:pt x="71983" y="123405"/>
                  </a:lnTo>
                  <a:lnTo>
                    <a:pt x="100406" y="46951"/>
                  </a:lnTo>
                  <a:lnTo>
                    <a:pt x="101104" y="44996"/>
                  </a:lnTo>
                  <a:lnTo>
                    <a:pt x="105676" y="42456"/>
                  </a:lnTo>
                  <a:lnTo>
                    <a:pt x="166281" y="28409"/>
                  </a:lnTo>
                  <a:lnTo>
                    <a:pt x="237185" y="24676"/>
                  </a:lnTo>
                  <a:lnTo>
                    <a:pt x="273862" y="25603"/>
                  </a:lnTo>
                  <a:lnTo>
                    <a:pt x="338112" y="33083"/>
                  </a:lnTo>
                  <a:lnTo>
                    <a:pt x="373951" y="47142"/>
                  </a:lnTo>
                  <a:lnTo>
                    <a:pt x="402336" y="123405"/>
                  </a:lnTo>
                  <a:lnTo>
                    <a:pt x="402336" y="55194"/>
                  </a:lnTo>
                  <a:lnTo>
                    <a:pt x="396125" y="38455"/>
                  </a:lnTo>
                  <a:lnTo>
                    <a:pt x="344081" y="9296"/>
                  </a:lnTo>
                  <a:lnTo>
                    <a:pt x="275666" y="1028"/>
                  </a:lnTo>
                  <a:lnTo>
                    <a:pt x="237185" y="0"/>
                  </a:lnTo>
                  <a:lnTo>
                    <a:pt x="198615" y="1028"/>
                  </a:lnTo>
                  <a:lnTo>
                    <a:pt x="130149" y="9296"/>
                  </a:lnTo>
                  <a:lnTo>
                    <a:pt x="87706" y="25895"/>
                  </a:lnTo>
                  <a:lnTo>
                    <a:pt x="46647" y="123431"/>
                  </a:lnTo>
                  <a:lnTo>
                    <a:pt x="5334" y="123431"/>
                  </a:lnTo>
                  <a:lnTo>
                    <a:pt x="0" y="128955"/>
                  </a:lnTo>
                  <a:lnTo>
                    <a:pt x="25" y="142582"/>
                  </a:lnTo>
                  <a:lnTo>
                    <a:pt x="5334" y="148120"/>
                  </a:lnTo>
                  <a:lnTo>
                    <a:pt x="28841" y="148120"/>
                  </a:lnTo>
                  <a:lnTo>
                    <a:pt x="10998" y="169570"/>
                  </a:lnTo>
                  <a:lnTo>
                    <a:pt x="6921" y="176657"/>
                  </a:lnTo>
                  <a:lnTo>
                    <a:pt x="1397" y="192087"/>
                  </a:lnTo>
                  <a:lnTo>
                    <a:pt x="0" y="200253"/>
                  </a:lnTo>
                  <a:lnTo>
                    <a:pt x="0" y="364794"/>
                  </a:lnTo>
                  <a:lnTo>
                    <a:pt x="5334" y="370332"/>
                  </a:lnTo>
                  <a:lnTo>
                    <a:pt x="113258" y="370332"/>
                  </a:lnTo>
                  <a:lnTo>
                    <a:pt x="118592" y="364794"/>
                  </a:lnTo>
                  <a:lnTo>
                    <a:pt x="118592" y="345643"/>
                  </a:lnTo>
                  <a:lnTo>
                    <a:pt x="118592" y="320954"/>
                  </a:lnTo>
                  <a:lnTo>
                    <a:pt x="355739" y="320954"/>
                  </a:lnTo>
                  <a:lnTo>
                    <a:pt x="355739" y="364794"/>
                  </a:lnTo>
                  <a:lnTo>
                    <a:pt x="361048" y="370332"/>
                  </a:lnTo>
                  <a:lnTo>
                    <a:pt x="468998" y="370332"/>
                  </a:lnTo>
                  <a:lnTo>
                    <a:pt x="474306" y="364794"/>
                  </a:lnTo>
                  <a:lnTo>
                    <a:pt x="474306" y="345643"/>
                  </a:lnTo>
                  <a:lnTo>
                    <a:pt x="474306" y="320941"/>
                  </a:lnTo>
                  <a:lnTo>
                    <a:pt x="474306" y="296240"/>
                  </a:lnTo>
                  <a:lnTo>
                    <a:pt x="474306" y="200253"/>
                  </a:lnTo>
                  <a:lnTo>
                    <a:pt x="472935" y="192087"/>
                  </a:lnTo>
                  <a:lnTo>
                    <a:pt x="467410" y="176657"/>
                  </a:lnTo>
                  <a:lnTo>
                    <a:pt x="463308" y="169570"/>
                  </a:lnTo>
                  <a:lnTo>
                    <a:pt x="450608" y="154305"/>
                  </a:lnTo>
                  <a:lnTo>
                    <a:pt x="450608" y="320941"/>
                  </a:lnTo>
                  <a:lnTo>
                    <a:pt x="450608" y="345643"/>
                  </a:lnTo>
                  <a:lnTo>
                    <a:pt x="379463" y="345643"/>
                  </a:lnTo>
                  <a:lnTo>
                    <a:pt x="379463" y="320954"/>
                  </a:lnTo>
                  <a:lnTo>
                    <a:pt x="450608" y="320941"/>
                  </a:lnTo>
                  <a:lnTo>
                    <a:pt x="450608" y="154305"/>
                  </a:lnTo>
                  <a:lnTo>
                    <a:pt x="450583" y="202996"/>
                  </a:lnTo>
                  <a:lnTo>
                    <a:pt x="450583" y="296240"/>
                  </a:lnTo>
                  <a:lnTo>
                    <a:pt x="94869" y="296240"/>
                  </a:lnTo>
                  <a:lnTo>
                    <a:pt x="94869" y="320941"/>
                  </a:lnTo>
                  <a:lnTo>
                    <a:pt x="94869" y="345643"/>
                  </a:lnTo>
                  <a:lnTo>
                    <a:pt x="23723" y="345643"/>
                  </a:lnTo>
                  <a:lnTo>
                    <a:pt x="23723" y="320941"/>
                  </a:lnTo>
                  <a:lnTo>
                    <a:pt x="94869" y="320941"/>
                  </a:lnTo>
                  <a:lnTo>
                    <a:pt x="94869" y="296240"/>
                  </a:lnTo>
                  <a:lnTo>
                    <a:pt x="23723" y="296240"/>
                  </a:lnTo>
                  <a:lnTo>
                    <a:pt x="23723" y="202996"/>
                  </a:lnTo>
                  <a:lnTo>
                    <a:pt x="60109" y="148120"/>
                  </a:lnTo>
                  <a:lnTo>
                    <a:pt x="414210" y="148120"/>
                  </a:lnTo>
                  <a:lnTo>
                    <a:pt x="443611" y="183464"/>
                  </a:lnTo>
                  <a:lnTo>
                    <a:pt x="446290" y="188061"/>
                  </a:lnTo>
                  <a:lnTo>
                    <a:pt x="449732" y="197713"/>
                  </a:lnTo>
                  <a:lnTo>
                    <a:pt x="450583" y="202996"/>
                  </a:lnTo>
                  <a:lnTo>
                    <a:pt x="450583" y="154279"/>
                  </a:lnTo>
                  <a:lnTo>
                    <a:pt x="445490" y="148145"/>
                  </a:lnTo>
                  <a:lnTo>
                    <a:pt x="468998" y="148145"/>
                  </a:lnTo>
                  <a:lnTo>
                    <a:pt x="474306" y="142582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005311" y="7087985"/>
              <a:ext cx="912494" cy="887094"/>
            </a:xfrm>
            <a:custGeom>
              <a:avLst/>
              <a:gdLst/>
              <a:ahLst/>
              <a:cxnLst/>
              <a:rect l="l" t="t" r="r" b="b"/>
              <a:pathLst>
                <a:path w="912495" h="887095">
                  <a:moveTo>
                    <a:pt x="456145" y="887044"/>
                  </a:moveTo>
                  <a:lnTo>
                    <a:pt x="505846" y="884441"/>
                  </a:lnTo>
                  <a:lnTo>
                    <a:pt x="553997" y="876813"/>
                  </a:lnTo>
                  <a:lnTo>
                    <a:pt x="600319" y="864431"/>
                  </a:lnTo>
                  <a:lnTo>
                    <a:pt x="644535" y="847565"/>
                  </a:lnTo>
                  <a:lnTo>
                    <a:pt x="686365" y="826485"/>
                  </a:lnTo>
                  <a:lnTo>
                    <a:pt x="725533" y="801464"/>
                  </a:lnTo>
                  <a:lnTo>
                    <a:pt x="761758" y="772770"/>
                  </a:lnTo>
                  <a:lnTo>
                    <a:pt x="794764" y="740675"/>
                  </a:lnTo>
                  <a:lnTo>
                    <a:pt x="824272" y="705449"/>
                  </a:lnTo>
                  <a:lnTo>
                    <a:pt x="850003" y="667364"/>
                  </a:lnTo>
                  <a:lnTo>
                    <a:pt x="871681" y="626689"/>
                  </a:lnTo>
                  <a:lnTo>
                    <a:pt x="889025" y="583695"/>
                  </a:lnTo>
                  <a:lnTo>
                    <a:pt x="901758" y="538654"/>
                  </a:lnTo>
                  <a:lnTo>
                    <a:pt x="909602" y="491835"/>
                  </a:lnTo>
                  <a:lnTo>
                    <a:pt x="912279" y="443509"/>
                  </a:lnTo>
                  <a:lnTo>
                    <a:pt x="909602" y="395183"/>
                  </a:lnTo>
                  <a:lnTo>
                    <a:pt x="901758" y="348365"/>
                  </a:lnTo>
                  <a:lnTo>
                    <a:pt x="889025" y="303325"/>
                  </a:lnTo>
                  <a:lnTo>
                    <a:pt x="871681" y="260333"/>
                  </a:lnTo>
                  <a:lnTo>
                    <a:pt x="850003" y="219661"/>
                  </a:lnTo>
                  <a:lnTo>
                    <a:pt x="824272" y="181577"/>
                  </a:lnTo>
                  <a:lnTo>
                    <a:pt x="794764" y="146354"/>
                  </a:lnTo>
                  <a:lnTo>
                    <a:pt x="761758" y="114262"/>
                  </a:lnTo>
                  <a:lnTo>
                    <a:pt x="725533" y="85571"/>
                  </a:lnTo>
                  <a:lnTo>
                    <a:pt x="686365" y="60551"/>
                  </a:lnTo>
                  <a:lnTo>
                    <a:pt x="644535" y="39474"/>
                  </a:lnTo>
                  <a:lnTo>
                    <a:pt x="600319" y="22610"/>
                  </a:lnTo>
                  <a:lnTo>
                    <a:pt x="553997" y="10229"/>
                  </a:lnTo>
                  <a:lnTo>
                    <a:pt x="505846" y="2602"/>
                  </a:lnTo>
                  <a:lnTo>
                    <a:pt x="456145" y="0"/>
                  </a:lnTo>
                  <a:lnTo>
                    <a:pt x="406444" y="2602"/>
                  </a:lnTo>
                  <a:lnTo>
                    <a:pt x="358293" y="10229"/>
                  </a:lnTo>
                  <a:lnTo>
                    <a:pt x="311970" y="22610"/>
                  </a:lnTo>
                  <a:lnTo>
                    <a:pt x="267754" y="39474"/>
                  </a:lnTo>
                  <a:lnTo>
                    <a:pt x="225922" y="60551"/>
                  </a:lnTo>
                  <a:lnTo>
                    <a:pt x="186754" y="85571"/>
                  </a:lnTo>
                  <a:lnTo>
                    <a:pt x="150527" y="114262"/>
                  </a:lnTo>
                  <a:lnTo>
                    <a:pt x="117520" y="146354"/>
                  </a:lnTo>
                  <a:lnTo>
                    <a:pt x="88011" y="181577"/>
                  </a:lnTo>
                  <a:lnTo>
                    <a:pt x="62278" y="219661"/>
                  </a:lnTo>
                  <a:lnTo>
                    <a:pt x="40600" y="260333"/>
                  </a:lnTo>
                  <a:lnTo>
                    <a:pt x="23255" y="303325"/>
                  </a:lnTo>
                  <a:lnTo>
                    <a:pt x="10521" y="348365"/>
                  </a:lnTo>
                  <a:lnTo>
                    <a:pt x="2676" y="395183"/>
                  </a:lnTo>
                  <a:lnTo>
                    <a:pt x="0" y="443509"/>
                  </a:lnTo>
                  <a:lnTo>
                    <a:pt x="2676" y="491835"/>
                  </a:lnTo>
                  <a:lnTo>
                    <a:pt x="10521" y="538654"/>
                  </a:lnTo>
                  <a:lnTo>
                    <a:pt x="23255" y="583695"/>
                  </a:lnTo>
                  <a:lnTo>
                    <a:pt x="40600" y="626689"/>
                  </a:lnTo>
                  <a:lnTo>
                    <a:pt x="62278" y="667364"/>
                  </a:lnTo>
                  <a:lnTo>
                    <a:pt x="88011" y="705449"/>
                  </a:lnTo>
                  <a:lnTo>
                    <a:pt x="117520" y="740675"/>
                  </a:lnTo>
                  <a:lnTo>
                    <a:pt x="150527" y="772770"/>
                  </a:lnTo>
                  <a:lnTo>
                    <a:pt x="186754" y="801464"/>
                  </a:lnTo>
                  <a:lnTo>
                    <a:pt x="225922" y="826485"/>
                  </a:lnTo>
                  <a:lnTo>
                    <a:pt x="267754" y="847565"/>
                  </a:lnTo>
                  <a:lnTo>
                    <a:pt x="311970" y="864431"/>
                  </a:lnTo>
                  <a:lnTo>
                    <a:pt x="358293" y="876813"/>
                  </a:lnTo>
                  <a:lnTo>
                    <a:pt x="406444" y="884441"/>
                  </a:lnTo>
                  <a:lnTo>
                    <a:pt x="456145" y="887044"/>
                  </a:lnTo>
                  <a:close/>
                </a:path>
              </a:pathLst>
            </a:custGeom>
            <a:ln w="63500">
              <a:solidFill>
                <a:srgbClr val="FBC6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39856" y="6257578"/>
              <a:ext cx="3707129" cy="1049020"/>
            </a:xfrm>
            <a:custGeom>
              <a:avLst/>
              <a:gdLst/>
              <a:ahLst/>
              <a:cxnLst/>
              <a:rect l="l" t="t" r="r" b="b"/>
              <a:pathLst>
                <a:path w="3707129" h="1049020">
                  <a:moveTo>
                    <a:pt x="0" y="0"/>
                  </a:moveTo>
                  <a:lnTo>
                    <a:pt x="1253845" y="469"/>
                  </a:lnTo>
                  <a:lnTo>
                    <a:pt x="3706863" y="1048473"/>
                  </a:lnTo>
                </a:path>
              </a:pathLst>
            </a:custGeom>
            <a:ln w="63500">
              <a:solidFill>
                <a:srgbClr val="FBC6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649764" y="4142396"/>
              <a:ext cx="416559" cy="2161540"/>
            </a:xfrm>
            <a:custGeom>
              <a:avLst/>
              <a:gdLst/>
              <a:ahLst/>
              <a:cxnLst/>
              <a:rect l="l" t="t" r="r" b="b"/>
              <a:pathLst>
                <a:path w="416560" h="2161540">
                  <a:moveTo>
                    <a:pt x="131432" y="2016696"/>
                  </a:moveTo>
                  <a:lnTo>
                    <a:pt x="126517" y="2011972"/>
                  </a:lnTo>
                  <a:lnTo>
                    <a:pt x="21907" y="2011972"/>
                  </a:lnTo>
                  <a:lnTo>
                    <a:pt x="21907" y="1868639"/>
                  </a:lnTo>
                  <a:lnTo>
                    <a:pt x="17005" y="1863902"/>
                  </a:lnTo>
                  <a:lnTo>
                    <a:pt x="4914" y="1863902"/>
                  </a:lnTo>
                  <a:lnTo>
                    <a:pt x="0" y="1868639"/>
                  </a:lnTo>
                  <a:lnTo>
                    <a:pt x="0" y="2155266"/>
                  </a:lnTo>
                  <a:lnTo>
                    <a:pt x="4914" y="2160003"/>
                  </a:lnTo>
                  <a:lnTo>
                    <a:pt x="17018" y="2159990"/>
                  </a:lnTo>
                  <a:lnTo>
                    <a:pt x="21907" y="2155266"/>
                  </a:lnTo>
                  <a:lnTo>
                    <a:pt x="21907" y="2033104"/>
                  </a:lnTo>
                  <a:lnTo>
                    <a:pt x="109524" y="2033104"/>
                  </a:lnTo>
                  <a:lnTo>
                    <a:pt x="109537" y="2155266"/>
                  </a:lnTo>
                  <a:lnTo>
                    <a:pt x="114427" y="2159990"/>
                  </a:lnTo>
                  <a:lnTo>
                    <a:pt x="126517" y="2159990"/>
                  </a:lnTo>
                  <a:lnTo>
                    <a:pt x="131419" y="2155266"/>
                  </a:lnTo>
                  <a:lnTo>
                    <a:pt x="131432" y="2033104"/>
                  </a:lnTo>
                  <a:lnTo>
                    <a:pt x="131432" y="2016696"/>
                  </a:lnTo>
                  <a:close/>
                </a:path>
                <a:path w="416560" h="2161540">
                  <a:moveTo>
                    <a:pt x="188417" y="89242"/>
                  </a:moveTo>
                  <a:lnTo>
                    <a:pt x="183299" y="73710"/>
                  </a:lnTo>
                  <a:lnTo>
                    <a:pt x="174548" y="58915"/>
                  </a:lnTo>
                  <a:lnTo>
                    <a:pt x="168998" y="49618"/>
                  </a:lnTo>
                  <a:lnTo>
                    <a:pt x="165557" y="40068"/>
                  </a:lnTo>
                  <a:lnTo>
                    <a:pt x="166293" y="29984"/>
                  </a:lnTo>
                  <a:lnTo>
                    <a:pt x="173304" y="19113"/>
                  </a:lnTo>
                  <a:lnTo>
                    <a:pt x="177266" y="14973"/>
                  </a:lnTo>
                  <a:lnTo>
                    <a:pt x="177253" y="8255"/>
                  </a:lnTo>
                  <a:lnTo>
                    <a:pt x="169303" y="0"/>
                  </a:lnTo>
                  <a:lnTo>
                    <a:pt x="162890" y="0"/>
                  </a:lnTo>
                  <a:lnTo>
                    <a:pt x="158940" y="4178"/>
                  </a:lnTo>
                  <a:lnTo>
                    <a:pt x="145961" y="23368"/>
                  </a:lnTo>
                  <a:lnTo>
                    <a:pt x="143852" y="40373"/>
                  </a:lnTo>
                  <a:lnTo>
                    <a:pt x="148971" y="55905"/>
                  </a:lnTo>
                  <a:lnTo>
                    <a:pt x="157708" y="70700"/>
                  </a:lnTo>
                  <a:lnTo>
                    <a:pt x="163233" y="79959"/>
                  </a:lnTo>
                  <a:lnTo>
                    <a:pt x="166687" y="89496"/>
                  </a:lnTo>
                  <a:lnTo>
                    <a:pt x="165950" y="99568"/>
                  </a:lnTo>
                  <a:lnTo>
                    <a:pt x="158940" y="110426"/>
                  </a:lnTo>
                  <a:lnTo>
                    <a:pt x="154978" y="114579"/>
                  </a:lnTo>
                  <a:lnTo>
                    <a:pt x="154978" y="121323"/>
                  </a:lnTo>
                  <a:lnTo>
                    <a:pt x="162902" y="129628"/>
                  </a:lnTo>
                  <a:lnTo>
                    <a:pt x="169341" y="129628"/>
                  </a:lnTo>
                  <a:lnTo>
                    <a:pt x="173304" y="125463"/>
                  </a:lnTo>
                  <a:lnTo>
                    <a:pt x="186296" y="106248"/>
                  </a:lnTo>
                  <a:lnTo>
                    <a:pt x="188417" y="89242"/>
                  </a:lnTo>
                  <a:close/>
                </a:path>
                <a:path w="416560" h="2161540">
                  <a:moveTo>
                    <a:pt x="243408" y="100723"/>
                  </a:moveTo>
                  <a:lnTo>
                    <a:pt x="240677" y="90551"/>
                  </a:lnTo>
                  <a:lnTo>
                    <a:pt x="235940" y="80899"/>
                  </a:lnTo>
                  <a:lnTo>
                    <a:pt x="232537" y="74523"/>
                  </a:lnTo>
                  <a:lnTo>
                    <a:pt x="229146" y="68097"/>
                  </a:lnTo>
                  <a:lnTo>
                    <a:pt x="234873" y="60934"/>
                  </a:lnTo>
                  <a:lnTo>
                    <a:pt x="238429" y="56451"/>
                  </a:lnTo>
                  <a:lnTo>
                    <a:pt x="237845" y="49771"/>
                  </a:lnTo>
                  <a:lnTo>
                    <a:pt x="229247" y="42291"/>
                  </a:lnTo>
                  <a:lnTo>
                    <a:pt x="222872" y="42913"/>
                  </a:lnTo>
                  <a:lnTo>
                    <a:pt x="219316" y="47396"/>
                  </a:lnTo>
                  <a:lnTo>
                    <a:pt x="212039" y="60185"/>
                  </a:lnTo>
                  <a:lnTo>
                    <a:pt x="210769" y="71399"/>
                  </a:lnTo>
                  <a:lnTo>
                    <a:pt x="213512" y="81572"/>
                  </a:lnTo>
                  <a:lnTo>
                    <a:pt x="218236" y="91211"/>
                  </a:lnTo>
                  <a:lnTo>
                    <a:pt x="225018" y="103987"/>
                  </a:lnTo>
                  <a:lnTo>
                    <a:pt x="215760" y="115684"/>
                  </a:lnTo>
                  <a:lnTo>
                    <a:pt x="216344" y="122364"/>
                  </a:lnTo>
                  <a:lnTo>
                    <a:pt x="224917" y="129844"/>
                  </a:lnTo>
                  <a:lnTo>
                    <a:pt x="231305" y="129209"/>
                  </a:lnTo>
                  <a:lnTo>
                    <a:pt x="234873" y="124714"/>
                  </a:lnTo>
                  <a:lnTo>
                    <a:pt x="242150" y="111925"/>
                  </a:lnTo>
                  <a:lnTo>
                    <a:pt x="243408" y="100723"/>
                  </a:lnTo>
                  <a:close/>
                </a:path>
                <a:path w="416560" h="2161540">
                  <a:moveTo>
                    <a:pt x="298221" y="409740"/>
                  </a:moveTo>
                  <a:lnTo>
                    <a:pt x="293662" y="404977"/>
                  </a:lnTo>
                  <a:lnTo>
                    <a:pt x="79248" y="404977"/>
                  </a:lnTo>
                  <a:lnTo>
                    <a:pt x="74701" y="409740"/>
                  </a:lnTo>
                  <a:lnTo>
                    <a:pt x="74701" y="421474"/>
                  </a:lnTo>
                  <a:lnTo>
                    <a:pt x="79248" y="426237"/>
                  </a:lnTo>
                  <a:lnTo>
                    <a:pt x="293662" y="426237"/>
                  </a:lnTo>
                  <a:lnTo>
                    <a:pt x="298221" y="421474"/>
                  </a:lnTo>
                  <a:lnTo>
                    <a:pt x="298221" y="409740"/>
                  </a:lnTo>
                  <a:close/>
                </a:path>
                <a:path w="416560" h="2161540">
                  <a:moveTo>
                    <a:pt x="328561" y="1953221"/>
                  </a:moveTo>
                  <a:lnTo>
                    <a:pt x="323659" y="1948484"/>
                  </a:lnTo>
                  <a:lnTo>
                    <a:pt x="92532" y="1948484"/>
                  </a:lnTo>
                  <a:lnTo>
                    <a:pt x="87617" y="1953221"/>
                  </a:lnTo>
                  <a:lnTo>
                    <a:pt x="87617" y="1964893"/>
                  </a:lnTo>
                  <a:lnTo>
                    <a:pt x="92532" y="1969655"/>
                  </a:lnTo>
                  <a:lnTo>
                    <a:pt x="197142" y="1969655"/>
                  </a:lnTo>
                  <a:lnTo>
                    <a:pt x="197142" y="2118601"/>
                  </a:lnTo>
                  <a:lnTo>
                    <a:pt x="160896" y="2137283"/>
                  </a:lnTo>
                  <a:lnTo>
                    <a:pt x="152019" y="2147405"/>
                  </a:lnTo>
                  <a:lnTo>
                    <a:pt x="152781" y="2153996"/>
                  </a:lnTo>
                  <a:lnTo>
                    <a:pt x="162179" y="2161273"/>
                  </a:lnTo>
                  <a:lnTo>
                    <a:pt x="169037" y="2160511"/>
                  </a:lnTo>
                  <a:lnTo>
                    <a:pt x="177292" y="2150580"/>
                  </a:lnTo>
                  <a:lnTo>
                    <a:pt x="182816" y="2146198"/>
                  </a:lnTo>
                  <a:lnTo>
                    <a:pt x="194779" y="2140407"/>
                  </a:lnTo>
                  <a:lnTo>
                    <a:pt x="201231" y="2138832"/>
                  </a:lnTo>
                  <a:lnTo>
                    <a:pt x="214947" y="2138832"/>
                  </a:lnTo>
                  <a:lnTo>
                    <a:pt x="221411" y="2140407"/>
                  </a:lnTo>
                  <a:lnTo>
                    <a:pt x="233375" y="2146198"/>
                  </a:lnTo>
                  <a:lnTo>
                    <a:pt x="238887" y="2150580"/>
                  </a:lnTo>
                  <a:lnTo>
                    <a:pt x="247142" y="2160511"/>
                  </a:lnTo>
                  <a:lnTo>
                    <a:pt x="254000" y="2161273"/>
                  </a:lnTo>
                  <a:lnTo>
                    <a:pt x="263398" y="2153996"/>
                  </a:lnTo>
                  <a:lnTo>
                    <a:pt x="264172" y="2147405"/>
                  </a:lnTo>
                  <a:lnTo>
                    <a:pt x="260400" y="2142858"/>
                  </a:lnTo>
                  <a:lnTo>
                    <a:pt x="225310" y="2119680"/>
                  </a:lnTo>
                  <a:lnTo>
                    <a:pt x="219049" y="2118601"/>
                  </a:lnTo>
                  <a:lnTo>
                    <a:pt x="219049" y="1969655"/>
                  </a:lnTo>
                  <a:lnTo>
                    <a:pt x="323659" y="1969655"/>
                  </a:lnTo>
                  <a:lnTo>
                    <a:pt x="328561" y="1964893"/>
                  </a:lnTo>
                  <a:lnTo>
                    <a:pt x="328561" y="1953221"/>
                  </a:lnTo>
                  <a:close/>
                </a:path>
                <a:path w="416560" h="2161540">
                  <a:moveTo>
                    <a:pt x="399821" y="245503"/>
                  </a:moveTo>
                  <a:lnTo>
                    <a:pt x="384898" y="207937"/>
                  </a:lnTo>
                  <a:lnTo>
                    <a:pt x="379501" y="203288"/>
                  </a:lnTo>
                  <a:lnTo>
                    <a:pt x="379501" y="236702"/>
                  </a:lnTo>
                  <a:lnTo>
                    <a:pt x="379501" y="254342"/>
                  </a:lnTo>
                  <a:lnTo>
                    <a:pt x="376097" y="262318"/>
                  </a:lnTo>
                  <a:lnTo>
                    <a:pt x="365086" y="273824"/>
                  </a:lnTo>
                  <a:lnTo>
                    <a:pt x="357454" y="277393"/>
                  </a:lnTo>
                  <a:lnTo>
                    <a:pt x="349021" y="277431"/>
                  </a:lnTo>
                  <a:lnTo>
                    <a:pt x="321792" y="277431"/>
                  </a:lnTo>
                  <a:lnTo>
                    <a:pt x="326491" y="262051"/>
                  </a:lnTo>
                  <a:lnTo>
                    <a:pt x="330365" y="246291"/>
                  </a:lnTo>
                  <a:lnTo>
                    <a:pt x="333476" y="230136"/>
                  </a:lnTo>
                  <a:lnTo>
                    <a:pt x="335826" y="213614"/>
                  </a:lnTo>
                  <a:lnTo>
                    <a:pt x="357454" y="213614"/>
                  </a:lnTo>
                  <a:lnTo>
                    <a:pt x="365086" y="217182"/>
                  </a:lnTo>
                  <a:lnTo>
                    <a:pt x="376085" y="228727"/>
                  </a:lnTo>
                  <a:lnTo>
                    <a:pt x="379501" y="236702"/>
                  </a:lnTo>
                  <a:lnTo>
                    <a:pt x="379501" y="203288"/>
                  </a:lnTo>
                  <a:lnTo>
                    <a:pt x="377380" y="201447"/>
                  </a:lnTo>
                  <a:lnTo>
                    <a:pt x="368757" y="196532"/>
                  </a:lnTo>
                  <a:lnTo>
                    <a:pt x="359232" y="193433"/>
                  </a:lnTo>
                  <a:lnTo>
                    <a:pt x="349021" y="192354"/>
                  </a:lnTo>
                  <a:lnTo>
                    <a:pt x="337794" y="192354"/>
                  </a:lnTo>
                  <a:lnTo>
                    <a:pt x="338251" y="184492"/>
                  </a:lnTo>
                  <a:lnTo>
                    <a:pt x="338569" y="176555"/>
                  </a:lnTo>
                  <a:lnTo>
                    <a:pt x="338696" y="171043"/>
                  </a:lnTo>
                  <a:lnTo>
                    <a:pt x="338810" y="154635"/>
                  </a:lnTo>
                  <a:lnTo>
                    <a:pt x="334289" y="149898"/>
                  </a:lnTo>
                  <a:lnTo>
                    <a:pt x="318414" y="149898"/>
                  </a:lnTo>
                  <a:lnTo>
                    <a:pt x="318414" y="171069"/>
                  </a:lnTo>
                  <a:lnTo>
                    <a:pt x="318185" y="178777"/>
                  </a:lnTo>
                  <a:lnTo>
                    <a:pt x="314325" y="221348"/>
                  </a:lnTo>
                  <a:lnTo>
                    <a:pt x="301244" y="274612"/>
                  </a:lnTo>
                  <a:lnTo>
                    <a:pt x="275386" y="325716"/>
                  </a:lnTo>
                  <a:lnTo>
                    <a:pt x="243611" y="362496"/>
                  </a:lnTo>
                  <a:lnTo>
                    <a:pt x="129298" y="362496"/>
                  </a:lnTo>
                  <a:lnTo>
                    <a:pt x="94653" y="321411"/>
                  </a:lnTo>
                  <a:lnTo>
                    <a:pt x="71666" y="274612"/>
                  </a:lnTo>
                  <a:lnTo>
                    <a:pt x="59156" y="225056"/>
                  </a:lnTo>
                  <a:lnTo>
                    <a:pt x="54483" y="171069"/>
                  </a:lnTo>
                  <a:lnTo>
                    <a:pt x="234708" y="171056"/>
                  </a:lnTo>
                  <a:lnTo>
                    <a:pt x="318414" y="171069"/>
                  </a:lnTo>
                  <a:lnTo>
                    <a:pt x="318414" y="149898"/>
                  </a:lnTo>
                  <a:lnTo>
                    <a:pt x="45135" y="149898"/>
                  </a:lnTo>
                  <a:lnTo>
                    <a:pt x="44221" y="149847"/>
                  </a:lnTo>
                  <a:lnTo>
                    <a:pt x="38608" y="149847"/>
                  </a:lnTo>
                  <a:lnTo>
                    <a:pt x="34061" y="154635"/>
                  </a:lnTo>
                  <a:lnTo>
                    <a:pt x="34061" y="160502"/>
                  </a:lnTo>
                  <a:lnTo>
                    <a:pt x="38417" y="223710"/>
                  </a:lnTo>
                  <a:lnTo>
                    <a:pt x="52692" y="282003"/>
                  </a:lnTo>
                  <a:lnTo>
                    <a:pt x="78955" y="334949"/>
                  </a:lnTo>
                  <a:lnTo>
                    <a:pt x="118910" y="381139"/>
                  </a:lnTo>
                  <a:lnTo>
                    <a:pt x="122974" y="383679"/>
                  </a:lnTo>
                  <a:lnTo>
                    <a:pt x="247116" y="383679"/>
                  </a:lnTo>
                  <a:lnTo>
                    <a:pt x="249555" y="383755"/>
                  </a:lnTo>
                  <a:lnTo>
                    <a:pt x="288848" y="342353"/>
                  </a:lnTo>
                  <a:lnTo>
                    <a:pt x="313639" y="298627"/>
                  </a:lnTo>
                  <a:lnTo>
                    <a:pt x="349021" y="298678"/>
                  </a:lnTo>
                  <a:lnTo>
                    <a:pt x="384924" y="283044"/>
                  </a:lnTo>
                  <a:lnTo>
                    <a:pt x="398792" y="256184"/>
                  </a:lnTo>
                  <a:lnTo>
                    <a:pt x="399821" y="245503"/>
                  </a:lnTo>
                  <a:close/>
                </a:path>
                <a:path w="416560" h="2161540">
                  <a:moveTo>
                    <a:pt x="416179" y="1868639"/>
                  </a:moveTo>
                  <a:lnTo>
                    <a:pt x="411276" y="1863902"/>
                  </a:lnTo>
                  <a:lnTo>
                    <a:pt x="399186" y="1863902"/>
                  </a:lnTo>
                  <a:lnTo>
                    <a:pt x="394284" y="1868639"/>
                  </a:lnTo>
                  <a:lnTo>
                    <a:pt x="394284" y="2011972"/>
                  </a:lnTo>
                  <a:lnTo>
                    <a:pt x="289661" y="2011972"/>
                  </a:lnTo>
                  <a:lnTo>
                    <a:pt x="284759" y="2016696"/>
                  </a:lnTo>
                  <a:lnTo>
                    <a:pt x="284772" y="2155266"/>
                  </a:lnTo>
                  <a:lnTo>
                    <a:pt x="289661" y="2159990"/>
                  </a:lnTo>
                  <a:lnTo>
                    <a:pt x="301752" y="2159990"/>
                  </a:lnTo>
                  <a:lnTo>
                    <a:pt x="306654" y="2155266"/>
                  </a:lnTo>
                  <a:lnTo>
                    <a:pt x="306666" y="2033104"/>
                  </a:lnTo>
                  <a:lnTo>
                    <a:pt x="394284" y="2033104"/>
                  </a:lnTo>
                  <a:lnTo>
                    <a:pt x="394284" y="2155266"/>
                  </a:lnTo>
                  <a:lnTo>
                    <a:pt x="399186" y="2160003"/>
                  </a:lnTo>
                  <a:lnTo>
                    <a:pt x="411289" y="2159990"/>
                  </a:lnTo>
                  <a:lnTo>
                    <a:pt x="416179" y="2155266"/>
                  </a:lnTo>
                  <a:lnTo>
                    <a:pt x="416179" y="2033104"/>
                  </a:lnTo>
                  <a:lnTo>
                    <a:pt x="416179" y="1868639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29" name="object 29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37005" cy="10058400"/>
            <a:chOff x="0" y="0"/>
            <a:chExt cx="1437005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437005" cy="10058400"/>
            </a:xfrm>
            <a:custGeom>
              <a:avLst/>
              <a:gdLst/>
              <a:ahLst/>
              <a:cxnLst/>
              <a:rect l="l" t="t" r="r" b="b"/>
              <a:pathLst>
                <a:path w="1437005" h="10058400">
                  <a:moveTo>
                    <a:pt x="1226309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273155" y="10058399"/>
                  </a:lnTo>
                  <a:lnTo>
                    <a:pt x="1367848" y="9520507"/>
                  </a:lnTo>
                  <a:lnTo>
                    <a:pt x="1416473" y="9168355"/>
                  </a:lnTo>
                  <a:lnTo>
                    <a:pt x="1434388" y="8846373"/>
                  </a:lnTo>
                  <a:lnTo>
                    <a:pt x="1436947" y="8398992"/>
                  </a:lnTo>
                  <a:lnTo>
                    <a:pt x="1436615" y="8345489"/>
                  </a:lnTo>
                  <a:lnTo>
                    <a:pt x="1435635" y="8292436"/>
                  </a:lnTo>
                  <a:lnTo>
                    <a:pt x="1434032" y="8239816"/>
                  </a:lnTo>
                  <a:lnTo>
                    <a:pt x="1431831" y="8187609"/>
                  </a:lnTo>
                  <a:lnTo>
                    <a:pt x="1429057" y="8135799"/>
                  </a:lnTo>
                  <a:lnTo>
                    <a:pt x="1425735" y="8084368"/>
                  </a:lnTo>
                  <a:lnTo>
                    <a:pt x="1421889" y="8033298"/>
                  </a:lnTo>
                  <a:lnTo>
                    <a:pt x="1417545" y="7982570"/>
                  </a:lnTo>
                  <a:lnTo>
                    <a:pt x="1412728" y="7932168"/>
                  </a:lnTo>
                  <a:lnTo>
                    <a:pt x="1407462" y="7882072"/>
                  </a:lnTo>
                  <a:lnTo>
                    <a:pt x="1401773" y="7832266"/>
                  </a:lnTo>
                  <a:lnTo>
                    <a:pt x="1395685" y="7782732"/>
                  </a:lnTo>
                  <a:lnTo>
                    <a:pt x="1389223" y="7733451"/>
                  </a:lnTo>
                  <a:lnTo>
                    <a:pt x="1382412" y="7684406"/>
                  </a:lnTo>
                  <a:lnTo>
                    <a:pt x="1375278" y="7635579"/>
                  </a:lnTo>
                  <a:lnTo>
                    <a:pt x="1367844" y="7586953"/>
                  </a:lnTo>
                  <a:lnTo>
                    <a:pt x="1360136" y="7538508"/>
                  </a:lnTo>
                  <a:lnTo>
                    <a:pt x="1352180" y="7490228"/>
                  </a:lnTo>
                  <a:lnTo>
                    <a:pt x="1343998" y="7442095"/>
                  </a:lnTo>
                  <a:lnTo>
                    <a:pt x="1335618" y="7394090"/>
                  </a:lnTo>
                  <a:lnTo>
                    <a:pt x="1327063" y="7346197"/>
                  </a:lnTo>
                  <a:lnTo>
                    <a:pt x="1318359" y="7298396"/>
                  </a:lnTo>
                  <a:lnTo>
                    <a:pt x="1309530" y="7250670"/>
                  </a:lnTo>
                  <a:lnTo>
                    <a:pt x="1300601" y="7203002"/>
                  </a:lnTo>
                  <a:lnTo>
                    <a:pt x="1291598" y="7155374"/>
                  </a:lnTo>
                  <a:lnTo>
                    <a:pt x="1264388" y="7012547"/>
                  </a:lnTo>
                  <a:lnTo>
                    <a:pt x="1255335" y="6964898"/>
                  </a:lnTo>
                  <a:lnTo>
                    <a:pt x="1246332" y="6917200"/>
                  </a:lnTo>
                  <a:lnTo>
                    <a:pt x="1237403" y="6869434"/>
                  </a:lnTo>
                  <a:lnTo>
                    <a:pt x="1228574" y="6821582"/>
                  </a:lnTo>
                  <a:lnTo>
                    <a:pt x="1219870" y="6773628"/>
                  </a:lnTo>
                  <a:lnTo>
                    <a:pt x="1211315" y="6725552"/>
                  </a:lnTo>
                  <a:lnTo>
                    <a:pt x="1202935" y="6677337"/>
                  </a:lnTo>
                  <a:lnTo>
                    <a:pt x="1194754" y="6628966"/>
                  </a:lnTo>
                  <a:lnTo>
                    <a:pt x="1186797" y="6580419"/>
                  </a:lnTo>
                  <a:lnTo>
                    <a:pt x="1179089" y="6531681"/>
                  </a:lnTo>
                  <a:lnTo>
                    <a:pt x="1171656" y="6482732"/>
                  </a:lnTo>
                  <a:lnTo>
                    <a:pt x="1164521" y="6433555"/>
                  </a:lnTo>
                  <a:lnTo>
                    <a:pt x="1157710" y="6384132"/>
                  </a:lnTo>
                  <a:lnTo>
                    <a:pt x="1151248" y="6334445"/>
                  </a:lnTo>
                  <a:lnTo>
                    <a:pt x="1145160" y="6284476"/>
                  </a:lnTo>
                  <a:lnTo>
                    <a:pt x="1139471" y="6234208"/>
                  </a:lnTo>
                  <a:lnTo>
                    <a:pt x="1134205" y="6183623"/>
                  </a:lnTo>
                  <a:lnTo>
                    <a:pt x="1129388" y="6132702"/>
                  </a:lnTo>
                  <a:lnTo>
                    <a:pt x="1125044" y="6081428"/>
                  </a:lnTo>
                  <a:lnTo>
                    <a:pt x="1121198" y="6029783"/>
                  </a:lnTo>
                  <a:lnTo>
                    <a:pt x="1117876" y="5977750"/>
                  </a:lnTo>
                  <a:lnTo>
                    <a:pt x="1115102" y="5925309"/>
                  </a:lnTo>
                  <a:lnTo>
                    <a:pt x="1112901" y="5872445"/>
                  </a:lnTo>
                  <a:lnTo>
                    <a:pt x="1111298" y="5819138"/>
                  </a:lnTo>
                  <a:lnTo>
                    <a:pt x="1110318" y="5765371"/>
                  </a:lnTo>
                  <a:lnTo>
                    <a:pt x="1109986" y="5711126"/>
                  </a:lnTo>
                  <a:lnTo>
                    <a:pt x="1110371" y="5658340"/>
                  </a:lnTo>
                  <a:lnTo>
                    <a:pt x="1111504" y="5605901"/>
                  </a:lnTo>
                  <a:lnTo>
                    <a:pt x="1113355" y="5553797"/>
                  </a:lnTo>
                  <a:lnTo>
                    <a:pt x="1115893" y="5502017"/>
                  </a:lnTo>
                  <a:lnTo>
                    <a:pt x="1119086" y="5450551"/>
                  </a:lnTo>
                  <a:lnTo>
                    <a:pt x="1122903" y="5399387"/>
                  </a:lnTo>
                  <a:lnTo>
                    <a:pt x="1127314" y="5348515"/>
                  </a:lnTo>
                  <a:lnTo>
                    <a:pt x="1132287" y="5297923"/>
                  </a:lnTo>
                  <a:lnTo>
                    <a:pt x="1137791" y="5247600"/>
                  </a:lnTo>
                  <a:lnTo>
                    <a:pt x="1143795" y="5197535"/>
                  </a:lnTo>
                  <a:lnTo>
                    <a:pt x="1150268" y="5147718"/>
                  </a:lnTo>
                  <a:lnTo>
                    <a:pt x="1157178" y="5098137"/>
                  </a:lnTo>
                  <a:lnTo>
                    <a:pt x="1164495" y="5048781"/>
                  </a:lnTo>
                  <a:lnTo>
                    <a:pt x="1172188" y="4999640"/>
                  </a:lnTo>
                  <a:lnTo>
                    <a:pt x="1180225" y="4950702"/>
                  </a:lnTo>
                  <a:lnTo>
                    <a:pt x="1188576" y="4901956"/>
                  </a:lnTo>
                  <a:lnTo>
                    <a:pt x="1197209" y="4853391"/>
                  </a:lnTo>
                  <a:lnTo>
                    <a:pt x="1206093" y="4804996"/>
                  </a:lnTo>
                  <a:lnTo>
                    <a:pt x="1215197" y="4756761"/>
                  </a:lnTo>
                  <a:lnTo>
                    <a:pt x="1224490" y="4708673"/>
                  </a:lnTo>
                  <a:lnTo>
                    <a:pt x="1233941" y="4660723"/>
                  </a:lnTo>
                  <a:lnTo>
                    <a:pt x="1243519" y="4612899"/>
                  </a:lnTo>
                  <a:lnTo>
                    <a:pt x="1253192" y="4565190"/>
                  </a:lnTo>
                  <a:lnTo>
                    <a:pt x="1262930" y="4517585"/>
                  </a:lnTo>
                  <a:lnTo>
                    <a:pt x="1292221" y="4375284"/>
                  </a:lnTo>
                  <a:lnTo>
                    <a:pt x="1301906" y="4327985"/>
                  </a:lnTo>
                  <a:lnTo>
                    <a:pt x="1311501" y="4280735"/>
                  </a:lnTo>
                  <a:lnTo>
                    <a:pt x="1320973" y="4233523"/>
                  </a:lnTo>
                  <a:lnTo>
                    <a:pt x="1330293" y="4186338"/>
                  </a:lnTo>
                  <a:lnTo>
                    <a:pt x="1339863" y="4135787"/>
                  </a:lnTo>
                  <a:lnTo>
                    <a:pt x="1348805" y="4085148"/>
                  </a:lnTo>
                  <a:lnTo>
                    <a:pt x="1357117" y="4034427"/>
                  </a:lnTo>
                  <a:lnTo>
                    <a:pt x="1364801" y="3983630"/>
                  </a:lnTo>
                  <a:lnTo>
                    <a:pt x="1371855" y="3932761"/>
                  </a:lnTo>
                  <a:lnTo>
                    <a:pt x="1378280" y="3881828"/>
                  </a:lnTo>
                  <a:lnTo>
                    <a:pt x="1384075" y="3830836"/>
                  </a:lnTo>
                  <a:lnTo>
                    <a:pt x="1389240" y="3779791"/>
                  </a:lnTo>
                  <a:lnTo>
                    <a:pt x="1393776" y="3728699"/>
                  </a:lnTo>
                  <a:lnTo>
                    <a:pt x="1397681" y="3677565"/>
                  </a:lnTo>
                  <a:lnTo>
                    <a:pt x="1400957" y="3626396"/>
                  </a:lnTo>
                  <a:lnTo>
                    <a:pt x="1403602" y="3575197"/>
                  </a:lnTo>
                  <a:lnTo>
                    <a:pt x="1405617" y="3523974"/>
                  </a:lnTo>
                  <a:lnTo>
                    <a:pt x="1407002" y="3472733"/>
                  </a:lnTo>
                  <a:lnTo>
                    <a:pt x="1407756" y="3421480"/>
                  </a:lnTo>
                  <a:lnTo>
                    <a:pt x="1407880" y="3370221"/>
                  </a:lnTo>
                  <a:lnTo>
                    <a:pt x="1407372" y="3318961"/>
                  </a:lnTo>
                  <a:lnTo>
                    <a:pt x="1406234" y="3267706"/>
                  </a:lnTo>
                  <a:lnTo>
                    <a:pt x="1404465" y="3216462"/>
                  </a:lnTo>
                  <a:lnTo>
                    <a:pt x="1402064" y="3165236"/>
                  </a:lnTo>
                  <a:lnTo>
                    <a:pt x="1399032" y="3114032"/>
                  </a:lnTo>
                  <a:lnTo>
                    <a:pt x="1395369" y="3062857"/>
                  </a:lnTo>
                  <a:lnTo>
                    <a:pt x="1391074" y="3011716"/>
                  </a:lnTo>
                  <a:lnTo>
                    <a:pt x="1386147" y="2960616"/>
                  </a:lnTo>
                  <a:lnTo>
                    <a:pt x="1380589" y="2909562"/>
                  </a:lnTo>
                  <a:lnTo>
                    <a:pt x="1374399" y="2858560"/>
                  </a:lnTo>
                  <a:lnTo>
                    <a:pt x="1367576" y="2807616"/>
                  </a:lnTo>
                  <a:lnTo>
                    <a:pt x="1360122" y="2756736"/>
                  </a:lnTo>
                  <a:lnTo>
                    <a:pt x="1352035" y="2705925"/>
                  </a:lnTo>
                  <a:lnTo>
                    <a:pt x="1342464" y="2648537"/>
                  </a:lnTo>
                  <a:lnTo>
                    <a:pt x="1332894" y="2591968"/>
                  </a:lnTo>
                  <a:lnTo>
                    <a:pt x="1323340" y="2536192"/>
                  </a:lnTo>
                  <a:lnTo>
                    <a:pt x="1313818" y="2481180"/>
                  </a:lnTo>
                  <a:lnTo>
                    <a:pt x="1304341" y="2426904"/>
                  </a:lnTo>
                  <a:lnTo>
                    <a:pt x="1294926" y="2373337"/>
                  </a:lnTo>
                  <a:lnTo>
                    <a:pt x="1258169" y="2165595"/>
                  </a:lnTo>
                  <a:lnTo>
                    <a:pt x="1249280" y="2115152"/>
                  </a:lnTo>
                  <a:lnTo>
                    <a:pt x="1240542" y="2065250"/>
                  </a:lnTo>
                  <a:lnTo>
                    <a:pt x="1231969" y="2015861"/>
                  </a:lnTo>
                  <a:lnTo>
                    <a:pt x="1223575" y="1966959"/>
                  </a:lnTo>
                  <a:lnTo>
                    <a:pt x="1215377" y="1918513"/>
                  </a:lnTo>
                  <a:lnTo>
                    <a:pt x="1207388" y="1870498"/>
                  </a:lnTo>
                  <a:lnTo>
                    <a:pt x="1199623" y="1822885"/>
                  </a:lnTo>
                  <a:lnTo>
                    <a:pt x="1192098" y="1775646"/>
                  </a:lnTo>
                  <a:lnTo>
                    <a:pt x="1184826" y="1728753"/>
                  </a:lnTo>
                  <a:lnTo>
                    <a:pt x="1177824" y="1682178"/>
                  </a:lnTo>
                  <a:lnTo>
                    <a:pt x="1171106" y="1635894"/>
                  </a:lnTo>
                  <a:lnTo>
                    <a:pt x="1164687" y="1589873"/>
                  </a:lnTo>
                  <a:lnTo>
                    <a:pt x="1158581" y="1544086"/>
                  </a:lnTo>
                  <a:lnTo>
                    <a:pt x="1152804" y="1498507"/>
                  </a:lnTo>
                  <a:lnTo>
                    <a:pt x="1147370" y="1453106"/>
                  </a:lnTo>
                  <a:lnTo>
                    <a:pt x="1142295" y="1407857"/>
                  </a:lnTo>
                  <a:lnTo>
                    <a:pt x="1137593" y="1362731"/>
                  </a:lnTo>
                  <a:lnTo>
                    <a:pt x="1133278" y="1317700"/>
                  </a:lnTo>
                  <a:lnTo>
                    <a:pt x="1129367" y="1272738"/>
                  </a:lnTo>
                  <a:lnTo>
                    <a:pt x="1125874" y="1227815"/>
                  </a:lnTo>
                  <a:lnTo>
                    <a:pt x="1122813" y="1182904"/>
                  </a:lnTo>
                  <a:lnTo>
                    <a:pt x="1120200" y="1137977"/>
                  </a:lnTo>
                  <a:lnTo>
                    <a:pt x="1118049" y="1093006"/>
                  </a:lnTo>
                  <a:lnTo>
                    <a:pt x="1116375" y="1047963"/>
                  </a:lnTo>
                  <a:lnTo>
                    <a:pt x="1115194" y="1002821"/>
                  </a:lnTo>
                  <a:lnTo>
                    <a:pt x="1114520" y="957552"/>
                  </a:lnTo>
                  <a:lnTo>
                    <a:pt x="1114367" y="912127"/>
                  </a:lnTo>
                  <a:lnTo>
                    <a:pt x="1114752" y="866520"/>
                  </a:lnTo>
                  <a:lnTo>
                    <a:pt x="1115687" y="820701"/>
                  </a:lnTo>
                  <a:lnTo>
                    <a:pt x="1117190" y="774643"/>
                  </a:lnTo>
                  <a:lnTo>
                    <a:pt x="1119274" y="728319"/>
                  </a:lnTo>
                  <a:lnTo>
                    <a:pt x="1121954" y="681700"/>
                  </a:lnTo>
                  <a:lnTo>
                    <a:pt x="1125245" y="634759"/>
                  </a:lnTo>
                  <a:lnTo>
                    <a:pt x="1129162" y="587468"/>
                  </a:lnTo>
                  <a:lnTo>
                    <a:pt x="1133721" y="539798"/>
                  </a:lnTo>
                  <a:lnTo>
                    <a:pt x="1138934" y="491723"/>
                  </a:lnTo>
                  <a:lnTo>
                    <a:pt x="1144819" y="443213"/>
                  </a:lnTo>
                  <a:lnTo>
                    <a:pt x="1151389" y="394242"/>
                  </a:lnTo>
                  <a:lnTo>
                    <a:pt x="1158659" y="344782"/>
                  </a:lnTo>
                  <a:lnTo>
                    <a:pt x="1166645" y="294804"/>
                  </a:lnTo>
                  <a:lnTo>
                    <a:pt x="1175361" y="244280"/>
                  </a:lnTo>
                  <a:lnTo>
                    <a:pt x="1184821" y="193184"/>
                  </a:lnTo>
                  <a:lnTo>
                    <a:pt x="1195042" y="141486"/>
                  </a:lnTo>
                  <a:lnTo>
                    <a:pt x="1206037" y="89160"/>
                  </a:lnTo>
                  <a:lnTo>
                    <a:pt x="1217822" y="36176"/>
                  </a:lnTo>
                  <a:lnTo>
                    <a:pt x="1226309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087120" cy="10058400"/>
            </a:xfrm>
            <a:custGeom>
              <a:avLst/>
              <a:gdLst/>
              <a:ahLst/>
              <a:cxnLst/>
              <a:rect l="l" t="t" r="r" b="b"/>
              <a:pathLst>
                <a:path w="1087120" h="10058400">
                  <a:moveTo>
                    <a:pt x="923237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955432" y="10058400"/>
                  </a:lnTo>
                  <a:lnTo>
                    <a:pt x="1017930" y="9703387"/>
                  </a:lnTo>
                  <a:lnTo>
                    <a:pt x="1066555" y="9351235"/>
                  </a:lnTo>
                  <a:lnTo>
                    <a:pt x="1084470" y="9029253"/>
                  </a:lnTo>
                  <a:lnTo>
                    <a:pt x="1087029" y="8581872"/>
                  </a:lnTo>
                  <a:lnTo>
                    <a:pt x="1086697" y="8528369"/>
                  </a:lnTo>
                  <a:lnTo>
                    <a:pt x="1085717" y="8475317"/>
                  </a:lnTo>
                  <a:lnTo>
                    <a:pt x="1084114" y="8422696"/>
                  </a:lnTo>
                  <a:lnTo>
                    <a:pt x="1081913" y="8370490"/>
                  </a:lnTo>
                  <a:lnTo>
                    <a:pt x="1079139" y="8318680"/>
                  </a:lnTo>
                  <a:lnTo>
                    <a:pt x="1075817" y="8267248"/>
                  </a:lnTo>
                  <a:lnTo>
                    <a:pt x="1071971" y="8216178"/>
                  </a:lnTo>
                  <a:lnTo>
                    <a:pt x="1067627" y="8165450"/>
                  </a:lnTo>
                  <a:lnTo>
                    <a:pt x="1062810" y="8115048"/>
                  </a:lnTo>
                  <a:lnTo>
                    <a:pt x="1057544" y="8064953"/>
                  </a:lnTo>
                  <a:lnTo>
                    <a:pt x="1051855" y="8015147"/>
                  </a:lnTo>
                  <a:lnTo>
                    <a:pt x="1045767" y="7965612"/>
                  </a:lnTo>
                  <a:lnTo>
                    <a:pt x="1039305" y="7916331"/>
                  </a:lnTo>
                  <a:lnTo>
                    <a:pt x="1032494" y="7867287"/>
                  </a:lnTo>
                  <a:lnTo>
                    <a:pt x="1025360" y="7818460"/>
                  </a:lnTo>
                  <a:lnTo>
                    <a:pt x="1017926" y="7769833"/>
                  </a:lnTo>
                  <a:lnTo>
                    <a:pt x="1010218" y="7721389"/>
                  </a:lnTo>
                  <a:lnTo>
                    <a:pt x="1002262" y="7673109"/>
                  </a:lnTo>
                  <a:lnTo>
                    <a:pt x="994080" y="7624975"/>
                  </a:lnTo>
                  <a:lnTo>
                    <a:pt x="985700" y="7576971"/>
                  </a:lnTo>
                  <a:lnTo>
                    <a:pt x="977145" y="7529077"/>
                  </a:lnTo>
                  <a:lnTo>
                    <a:pt x="968441" y="7481276"/>
                  </a:lnTo>
                  <a:lnTo>
                    <a:pt x="959612" y="7433551"/>
                  </a:lnTo>
                  <a:lnTo>
                    <a:pt x="950683" y="7385883"/>
                  </a:lnTo>
                  <a:lnTo>
                    <a:pt x="941680" y="7338254"/>
                  </a:lnTo>
                  <a:lnTo>
                    <a:pt x="914470" y="7195427"/>
                  </a:lnTo>
                  <a:lnTo>
                    <a:pt x="905417" y="7147779"/>
                  </a:lnTo>
                  <a:lnTo>
                    <a:pt x="896414" y="7100080"/>
                  </a:lnTo>
                  <a:lnTo>
                    <a:pt x="887485" y="7052314"/>
                  </a:lnTo>
                  <a:lnTo>
                    <a:pt x="878656" y="7004463"/>
                  </a:lnTo>
                  <a:lnTo>
                    <a:pt x="869952" y="6956508"/>
                  </a:lnTo>
                  <a:lnTo>
                    <a:pt x="861397" y="6908432"/>
                  </a:lnTo>
                  <a:lnTo>
                    <a:pt x="853017" y="6860217"/>
                  </a:lnTo>
                  <a:lnTo>
                    <a:pt x="844836" y="6811846"/>
                  </a:lnTo>
                  <a:lnTo>
                    <a:pt x="836879" y="6763300"/>
                  </a:lnTo>
                  <a:lnTo>
                    <a:pt x="829171" y="6714561"/>
                  </a:lnTo>
                  <a:lnTo>
                    <a:pt x="821738" y="6665612"/>
                  </a:lnTo>
                  <a:lnTo>
                    <a:pt x="814603" y="6616435"/>
                  </a:lnTo>
                  <a:lnTo>
                    <a:pt x="807792" y="6567012"/>
                  </a:lnTo>
                  <a:lnTo>
                    <a:pt x="801330" y="6517325"/>
                  </a:lnTo>
                  <a:lnTo>
                    <a:pt x="795242" y="6467357"/>
                  </a:lnTo>
                  <a:lnTo>
                    <a:pt x="789553" y="6417088"/>
                  </a:lnTo>
                  <a:lnTo>
                    <a:pt x="784287" y="6366503"/>
                  </a:lnTo>
                  <a:lnTo>
                    <a:pt x="779470" y="6315582"/>
                  </a:lnTo>
                  <a:lnTo>
                    <a:pt x="775126" y="6264308"/>
                  </a:lnTo>
                  <a:lnTo>
                    <a:pt x="771281" y="6212664"/>
                  </a:lnTo>
                  <a:lnTo>
                    <a:pt x="767958" y="6160630"/>
                  </a:lnTo>
                  <a:lnTo>
                    <a:pt x="765184" y="6108190"/>
                  </a:lnTo>
                  <a:lnTo>
                    <a:pt x="762983" y="6055325"/>
                  </a:lnTo>
                  <a:lnTo>
                    <a:pt x="761380" y="6002018"/>
                  </a:lnTo>
                  <a:lnTo>
                    <a:pt x="760400" y="5948251"/>
                  </a:lnTo>
                  <a:lnTo>
                    <a:pt x="760068" y="5894006"/>
                  </a:lnTo>
                  <a:lnTo>
                    <a:pt x="760453" y="5841220"/>
                  </a:lnTo>
                  <a:lnTo>
                    <a:pt x="761586" y="5788781"/>
                  </a:lnTo>
                  <a:lnTo>
                    <a:pt x="763437" y="5736677"/>
                  </a:lnTo>
                  <a:lnTo>
                    <a:pt x="765975" y="5684897"/>
                  </a:lnTo>
                  <a:lnTo>
                    <a:pt x="769168" y="5633431"/>
                  </a:lnTo>
                  <a:lnTo>
                    <a:pt x="772985" y="5582267"/>
                  </a:lnTo>
                  <a:lnTo>
                    <a:pt x="777396" y="5531395"/>
                  </a:lnTo>
                  <a:lnTo>
                    <a:pt x="782369" y="5480803"/>
                  </a:lnTo>
                  <a:lnTo>
                    <a:pt x="787873" y="5430480"/>
                  </a:lnTo>
                  <a:lnTo>
                    <a:pt x="793877" y="5380416"/>
                  </a:lnTo>
                  <a:lnTo>
                    <a:pt x="800350" y="5330598"/>
                  </a:lnTo>
                  <a:lnTo>
                    <a:pt x="807260" y="5281017"/>
                  </a:lnTo>
                  <a:lnTo>
                    <a:pt x="814577" y="5231662"/>
                  </a:lnTo>
                  <a:lnTo>
                    <a:pt x="822270" y="5182520"/>
                  </a:lnTo>
                  <a:lnTo>
                    <a:pt x="830307" y="5133582"/>
                  </a:lnTo>
                  <a:lnTo>
                    <a:pt x="838658" y="5084836"/>
                  </a:lnTo>
                  <a:lnTo>
                    <a:pt x="847291" y="5036271"/>
                  </a:lnTo>
                  <a:lnTo>
                    <a:pt x="856175" y="4987876"/>
                  </a:lnTo>
                  <a:lnTo>
                    <a:pt x="865279" y="4939641"/>
                  </a:lnTo>
                  <a:lnTo>
                    <a:pt x="874572" y="4891554"/>
                  </a:lnTo>
                  <a:lnTo>
                    <a:pt x="884023" y="4843603"/>
                  </a:lnTo>
                  <a:lnTo>
                    <a:pt x="893601" y="4795779"/>
                  </a:lnTo>
                  <a:lnTo>
                    <a:pt x="903274" y="4748070"/>
                  </a:lnTo>
                  <a:lnTo>
                    <a:pt x="913012" y="4700465"/>
                  </a:lnTo>
                  <a:lnTo>
                    <a:pt x="942303" y="4558164"/>
                  </a:lnTo>
                  <a:lnTo>
                    <a:pt x="951988" y="4510865"/>
                  </a:lnTo>
                  <a:lnTo>
                    <a:pt x="961583" y="4463616"/>
                  </a:lnTo>
                  <a:lnTo>
                    <a:pt x="971055" y="4416404"/>
                  </a:lnTo>
                  <a:lnTo>
                    <a:pt x="980375" y="4369219"/>
                  </a:lnTo>
                  <a:lnTo>
                    <a:pt x="989945" y="4318668"/>
                  </a:lnTo>
                  <a:lnTo>
                    <a:pt x="998887" y="4268029"/>
                  </a:lnTo>
                  <a:lnTo>
                    <a:pt x="1007199" y="4217308"/>
                  </a:lnTo>
                  <a:lnTo>
                    <a:pt x="1014883" y="4166510"/>
                  </a:lnTo>
                  <a:lnTo>
                    <a:pt x="1021937" y="4115642"/>
                  </a:lnTo>
                  <a:lnTo>
                    <a:pt x="1028362" y="4064709"/>
                  </a:lnTo>
                  <a:lnTo>
                    <a:pt x="1034157" y="4013717"/>
                  </a:lnTo>
                  <a:lnTo>
                    <a:pt x="1039322" y="3962672"/>
                  </a:lnTo>
                  <a:lnTo>
                    <a:pt x="1043858" y="3911579"/>
                  </a:lnTo>
                  <a:lnTo>
                    <a:pt x="1047763" y="3860446"/>
                  </a:lnTo>
                  <a:lnTo>
                    <a:pt x="1051039" y="3809276"/>
                  </a:lnTo>
                  <a:lnTo>
                    <a:pt x="1053684" y="3758077"/>
                  </a:lnTo>
                  <a:lnTo>
                    <a:pt x="1055699" y="3706854"/>
                  </a:lnTo>
                  <a:lnTo>
                    <a:pt x="1057084" y="3655614"/>
                  </a:lnTo>
                  <a:lnTo>
                    <a:pt x="1057838" y="3604360"/>
                  </a:lnTo>
                  <a:lnTo>
                    <a:pt x="1057962" y="3553101"/>
                  </a:lnTo>
                  <a:lnTo>
                    <a:pt x="1057454" y="3501841"/>
                  </a:lnTo>
                  <a:lnTo>
                    <a:pt x="1056316" y="3450586"/>
                  </a:lnTo>
                  <a:lnTo>
                    <a:pt x="1054547" y="3399343"/>
                  </a:lnTo>
                  <a:lnTo>
                    <a:pt x="1052146" y="3348116"/>
                  </a:lnTo>
                  <a:lnTo>
                    <a:pt x="1049114" y="3296912"/>
                  </a:lnTo>
                  <a:lnTo>
                    <a:pt x="1045451" y="3245737"/>
                  </a:lnTo>
                  <a:lnTo>
                    <a:pt x="1041156" y="3194597"/>
                  </a:lnTo>
                  <a:lnTo>
                    <a:pt x="1036229" y="3143496"/>
                  </a:lnTo>
                  <a:lnTo>
                    <a:pt x="1030671" y="3092442"/>
                  </a:lnTo>
                  <a:lnTo>
                    <a:pt x="1024481" y="3041440"/>
                  </a:lnTo>
                  <a:lnTo>
                    <a:pt x="1017658" y="2990496"/>
                  </a:lnTo>
                  <a:lnTo>
                    <a:pt x="1010204" y="2939616"/>
                  </a:lnTo>
                  <a:lnTo>
                    <a:pt x="1002117" y="2888805"/>
                  </a:lnTo>
                  <a:lnTo>
                    <a:pt x="992546" y="2831417"/>
                  </a:lnTo>
                  <a:lnTo>
                    <a:pt x="982976" y="2774849"/>
                  </a:lnTo>
                  <a:lnTo>
                    <a:pt x="973422" y="2719072"/>
                  </a:lnTo>
                  <a:lnTo>
                    <a:pt x="963900" y="2664060"/>
                  </a:lnTo>
                  <a:lnTo>
                    <a:pt x="954423" y="2609784"/>
                  </a:lnTo>
                  <a:lnTo>
                    <a:pt x="945008" y="2556217"/>
                  </a:lnTo>
                  <a:lnTo>
                    <a:pt x="908251" y="2348475"/>
                  </a:lnTo>
                  <a:lnTo>
                    <a:pt x="899362" y="2298032"/>
                  </a:lnTo>
                  <a:lnTo>
                    <a:pt x="890624" y="2248130"/>
                  </a:lnTo>
                  <a:lnTo>
                    <a:pt x="882051" y="2198742"/>
                  </a:lnTo>
                  <a:lnTo>
                    <a:pt x="873658" y="2149839"/>
                  </a:lnTo>
                  <a:lnTo>
                    <a:pt x="865459" y="2101394"/>
                  </a:lnTo>
                  <a:lnTo>
                    <a:pt x="857470" y="2053378"/>
                  </a:lnTo>
                  <a:lnTo>
                    <a:pt x="849705" y="2005765"/>
                  </a:lnTo>
                  <a:lnTo>
                    <a:pt x="842180" y="1958526"/>
                  </a:lnTo>
                  <a:lnTo>
                    <a:pt x="834908" y="1911633"/>
                  </a:lnTo>
                  <a:lnTo>
                    <a:pt x="827906" y="1865058"/>
                  </a:lnTo>
                  <a:lnTo>
                    <a:pt x="821188" y="1818774"/>
                  </a:lnTo>
                  <a:lnTo>
                    <a:pt x="814769" y="1772753"/>
                  </a:lnTo>
                  <a:lnTo>
                    <a:pt x="808663" y="1726967"/>
                  </a:lnTo>
                  <a:lnTo>
                    <a:pt x="802886" y="1681387"/>
                  </a:lnTo>
                  <a:lnTo>
                    <a:pt x="797452" y="1635986"/>
                  </a:lnTo>
                  <a:lnTo>
                    <a:pt x="792377" y="1590737"/>
                  </a:lnTo>
                  <a:lnTo>
                    <a:pt x="787675" y="1545611"/>
                  </a:lnTo>
                  <a:lnTo>
                    <a:pt x="783361" y="1500581"/>
                  </a:lnTo>
                  <a:lnTo>
                    <a:pt x="779449" y="1455618"/>
                  </a:lnTo>
                  <a:lnTo>
                    <a:pt x="775956" y="1410695"/>
                  </a:lnTo>
                  <a:lnTo>
                    <a:pt x="772895" y="1365784"/>
                  </a:lnTo>
                  <a:lnTo>
                    <a:pt x="770282" y="1320857"/>
                  </a:lnTo>
                  <a:lnTo>
                    <a:pt x="768131" y="1275886"/>
                  </a:lnTo>
                  <a:lnTo>
                    <a:pt x="766457" y="1230844"/>
                  </a:lnTo>
                  <a:lnTo>
                    <a:pt x="765276" y="1185702"/>
                  </a:lnTo>
                  <a:lnTo>
                    <a:pt x="764602" y="1140432"/>
                  </a:lnTo>
                  <a:lnTo>
                    <a:pt x="764449" y="1095008"/>
                  </a:lnTo>
                  <a:lnTo>
                    <a:pt x="764834" y="1049400"/>
                  </a:lnTo>
                  <a:lnTo>
                    <a:pt x="765769" y="1003581"/>
                  </a:lnTo>
                  <a:lnTo>
                    <a:pt x="767272" y="957524"/>
                  </a:lnTo>
                  <a:lnTo>
                    <a:pt x="769356" y="911199"/>
                  </a:lnTo>
                  <a:lnTo>
                    <a:pt x="772036" y="864581"/>
                  </a:lnTo>
                  <a:lnTo>
                    <a:pt x="775327" y="817640"/>
                  </a:lnTo>
                  <a:lnTo>
                    <a:pt x="779244" y="770348"/>
                  </a:lnTo>
                  <a:lnTo>
                    <a:pt x="783803" y="722679"/>
                  </a:lnTo>
                  <a:lnTo>
                    <a:pt x="789017" y="674603"/>
                  </a:lnTo>
                  <a:lnTo>
                    <a:pt x="794901" y="626094"/>
                  </a:lnTo>
                  <a:lnTo>
                    <a:pt x="801471" y="577123"/>
                  </a:lnTo>
                  <a:lnTo>
                    <a:pt x="808741" y="527662"/>
                  </a:lnTo>
                  <a:lnTo>
                    <a:pt x="816727" y="477684"/>
                  </a:lnTo>
                  <a:lnTo>
                    <a:pt x="825443" y="427160"/>
                  </a:lnTo>
                  <a:lnTo>
                    <a:pt x="834903" y="376064"/>
                  </a:lnTo>
                  <a:lnTo>
                    <a:pt x="845124" y="324366"/>
                  </a:lnTo>
                  <a:lnTo>
                    <a:pt x="856119" y="272040"/>
                  </a:lnTo>
                  <a:lnTo>
                    <a:pt x="867904" y="219057"/>
                  </a:lnTo>
                  <a:lnTo>
                    <a:pt x="880494" y="165389"/>
                  </a:lnTo>
                  <a:lnTo>
                    <a:pt x="893902" y="111009"/>
                  </a:lnTo>
                  <a:lnTo>
                    <a:pt x="908145" y="55888"/>
                  </a:lnTo>
                  <a:lnTo>
                    <a:pt x="92323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9614" y="457200"/>
            <a:ext cx="2162495" cy="60368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07539" y="491452"/>
            <a:ext cx="11447780" cy="1829435"/>
          </a:xfrm>
          <a:prstGeom prst="rect">
            <a:avLst/>
          </a:prstGeom>
        </p:spPr>
        <p:txBody>
          <a:bodyPr vert="horz" wrap="square" lIns="0" tIns="229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5"/>
              </a:spcBef>
            </a:pPr>
            <a:r>
              <a:rPr spc="-175" dirty="0"/>
              <a:t>PROJECT</a:t>
            </a:r>
            <a:r>
              <a:rPr spc="-75" dirty="0"/>
              <a:t> </a:t>
            </a:r>
            <a:r>
              <a:rPr spc="-10" dirty="0"/>
              <a:t>DETAILS</a:t>
            </a:r>
          </a:p>
          <a:p>
            <a:pPr marL="12700" marR="5080">
              <a:lnSpc>
                <a:spcPct val="104200"/>
              </a:lnSpc>
              <a:spcBef>
                <a:spcPts val="735"/>
              </a:spcBef>
            </a:pPr>
            <a:r>
              <a:rPr sz="2400" spc="110" dirty="0">
                <a:latin typeface="Gill Sans MT"/>
                <a:cs typeface="Gill Sans MT"/>
              </a:rPr>
              <a:t>This</a:t>
            </a:r>
            <a:r>
              <a:rPr sz="2400" spc="-50" dirty="0">
                <a:latin typeface="Gill Sans MT"/>
                <a:cs typeface="Gill Sans MT"/>
              </a:rPr>
              <a:t> </a:t>
            </a:r>
            <a:r>
              <a:rPr sz="2400" spc="45" dirty="0">
                <a:latin typeface="Gill Sans MT"/>
                <a:cs typeface="Gill Sans MT"/>
              </a:rPr>
              <a:t>project</a:t>
            </a:r>
            <a:r>
              <a:rPr sz="2400" spc="-45" dirty="0">
                <a:latin typeface="Gill Sans MT"/>
                <a:cs typeface="Gill Sans MT"/>
              </a:rPr>
              <a:t> </a:t>
            </a:r>
            <a:r>
              <a:rPr sz="2400" spc="55" dirty="0">
                <a:latin typeface="Gill Sans MT"/>
                <a:cs typeface="Gill Sans MT"/>
              </a:rPr>
              <a:t>will</a:t>
            </a:r>
            <a:r>
              <a:rPr sz="2400" spc="-45" dirty="0">
                <a:latin typeface="Gill Sans MT"/>
                <a:cs typeface="Gill Sans MT"/>
              </a:rPr>
              <a:t> </a:t>
            </a:r>
            <a:r>
              <a:rPr sz="2400" spc="125" dirty="0">
                <a:latin typeface="Gill Sans MT"/>
                <a:cs typeface="Gill Sans MT"/>
              </a:rPr>
              <a:t>be</a:t>
            </a:r>
            <a:r>
              <a:rPr sz="2400" spc="-45" dirty="0">
                <a:latin typeface="Gill Sans MT"/>
                <a:cs typeface="Gill Sans MT"/>
              </a:rPr>
              <a:t> </a:t>
            </a:r>
            <a:r>
              <a:rPr sz="2400" spc="65" dirty="0">
                <a:latin typeface="Gill Sans MT"/>
                <a:cs typeface="Gill Sans MT"/>
              </a:rPr>
              <a:t>delivered</a:t>
            </a:r>
            <a:r>
              <a:rPr sz="2400" spc="-45" dirty="0">
                <a:latin typeface="Gill Sans MT"/>
                <a:cs typeface="Gill Sans MT"/>
              </a:rPr>
              <a:t> </a:t>
            </a:r>
            <a:r>
              <a:rPr sz="2400" spc="160" dirty="0">
                <a:latin typeface="Gill Sans MT"/>
                <a:cs typeface="Gill Sans MT"/>
              </a:rPr>
              <a:t>across</a:t>
            </a:r>
            <a:r>
              <a:rPr sz="2400" spc="-45" dirty="0">
                <a:latin typeface="Gill Sans MT"/>
                <a:cs typeface="Gill Sans MT"/>
              </a:rPr>
              <a:t> </a:t>
            </a:r>
            <a:r>
              <a:rPr sz="2400" spc="80" dirty="0">
                <a:latin typeface="Gill Sans MT"/>
                <a:cs typeface="Gill Sans MT"/>
              </a:rPr>
              <a:t>one</a:t>
            </a:r>
            <a:r>
              <a:rPr sz="2400" spc="-50" dirty="0">
                <a:latin typeface="Gill Sans MT"/>
                <a:cs typeface="Gill Sans MT"/>
              </a:rPr>
              <a:t> </a:t>
            </a:r>
            <a:r>
              <a:rPr sz="2400" spc="70" dirty="0">
                <a:latin typeface="Gill Sans MT"/>
                <a:cs typeface="Gill Sans MT"/>
              </a:rPr>
              <a:t>multi-</a:t>
            </a:r>
            <a:r>
              <a:rPr sz="2400" dirty="0">
                <a:latin typeface="Gill Sans MT"/>
                <a:cs typeface="Gill Sans MT"/>
              </a:rPr>
              <a:t>story</a:t>
            </a:r>
            <a:r>
              <a:rPr sz="2400" spc="-45" dirty="0">
                <a:latin typeface="Gill Sans MT"/>
                <a:cs typeface="Gill Sans MT"/>
              </a:rPr>
              <a:t> </a:t>
            </a:r>
            <a:r>
              <a:rPr sz="2400" spc="95" dirty="0">
                <a:latin typeface="Gill Sans MT"/>
                <a:cs typeface="Gill Sans MT"/>
              </a:rPr>
              <a:t>residential</a:t>
            </a:r>
            <a:r>
              <a:rPr sz="2400" spc="-45" dirty="0">
                <a:latin typeface="Gill Sans MT"/>
                <a:cs typeface="Gill Sans MT"/>
              </a:rPr>
              <a:t> </a:t>
            </a:r>
            <a:r>
              <a:rPr sz="2400" spc="114" dirty="0">
                <a:latin typeface="Gill Sans MT"/>
                <a:cs typeface="Gill Sans MT"/>
              </a:rPr>
              <a:t>building.</a:t>
            </a:r>
            <a:r>
              <a:rPr sz="2400" spc="-110" dirty="0">
                <a:latin typeface="Gill Sans MT"/>
                <a:cs typeface="Gill Sans MT"/>
              </a:rPr>
              <a:t> </a:t>
            </a:r>
            <a:r>
              <a:rPr sz="2400" spc="60" dirty="0">
                <a:latin typeface="Gill Sans MT"/>
                <a:cs typeface="Gill Sans MT"/>
              </a:rPr>
              <a:t>The</a:t>
            </a:r>
            <a:r>
              <a:rPr sz="2400" spc="-45" dirty="0">
                <a:latin typeface="Gill Sans MT"/>
                <a:cs typeface="Gill Sans MT"/>
              </a:rPr>
              <a:t> </a:t>
            </a:r>
            <a:r>
              <a:rPr sz="2400" spc="-10" dirty="0">
                <a:latin typeface="Gill Sans MT"/>
                <a:cs typeface="Gill Sans MT"/>
              </a:rPr>
              <a:t>property </a:t>
            </a:r>
            <a:r>
              <a:rPr sz="2400" spc="55" dirty="0">
                <a:latin typeface="Gill Sans MT"/>
                <a:cs typeface="Gill Sans MT"/>
              </a:rPr>
              <a:t>will</a:t>
            </a:r>
            <a:r>
              <a:rPr sz="2400" spc="-65" dirty="0">
                <a:latin typeface="Gill Sans MT"/>
                <a:cs typeface="Gill Sans MT"/>
              </a:rPr>
              <a:t> </a:t>
            </a:r>
            <a:r>
              <a:rPr sz="2400" spc="90" dirty="0">
                <a:latin typeface="Gill Sans MT"/>
                <a:cs typeface="Gill Sans MT"/>
              </a:rPr>
              <a:t>feature</a:t>
            </a:r>
            <a:r>
              <a:rPr sz="2400" spc="-110" dirty="0">
                <a:latin typeface="Gill Sans MT"/>
                <a:cs typeface="Gill Sans MT"/>
              </a:rPr>
              <a:t> </a:t>
            </a:r>
            <a:r>
              <a:rPr sz="2400" dirty="0"/>
              <a:t>240</a:t>
            </a:r>
            <a:r>
              <a:rPr sz="2400" spc="5" dirty="0"/>
              <a:t> </a:t>
            </a:r>
            <a:r>
              <a:rPr sz="2400" spc="130" dirty="0">
                <a:latin typeface="Gill Sans MT"/>
                <a:cs typeface="Gill Sans MT"/>
              </a:rPr>
              <a:t>apartments</a:t>
            </a:r>
            <a:r>
              <a:rPr sz="2400" spc="-65" dirty="0">
                <a:latin typeface="Gill Sans MT"/>
                <a:cs typeface="Gill Sans MT"/>
              </a:rPr>
              <a:t> </a:t>
            </a:r>
            <a:r>
              <a:rPr sz="2400" spc="50" dirty="0">
                <a:latin typeface="Gill Sans MT"/>
                <a:cs typeface="Gill Sans MT"/>
              </a:rPr>
              <a:t>with</a:t>
            </a:r>
            <a:r>
              <a:rPr sz="2400" spc="-60" dirty="0">
                <a:latin typeface="Gill Sans MT"/>
                <a:cs typeface="Gill Sans MT"/>
              </a:rPr>
              <a:t> </a:t>
            </a:r>
            <a:r>
              <a:rPr sz="2400" spc="165" dirty="0">
                <a:latin typeface="Gill Sans MT"/>
                <a:cs typeface="Gill Sans MT"/>
              </a:rPr>
              <a:t>upscale</a:t>
            </a:r>
            <a:r>
              <a:rPr sz="2400" spc="-65" dirty="0">
                <a:latin typeface="Gill Sans MT"/>
                <a:cs typeface="Gill Sans MT"/>
              </a:rPr>
              <a:t> </a:t>
            </a:r>
            <a:r>
              <a:rPr sz="2400" spc="125" dirty="0">
                <a:latin typeface="Gill Sans MT"/>
                <a:cs typeface="Gill Sans MT"/>
              </a:rPr>
              <a:t>amenities.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13" name="object 13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920239" y="2751590"/>
          <a:ext cx="6076314" cy="6067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9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6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Address</a:t>
                      </a:r>
                      <a:r>
                        <a:rPr sz="1050" b="1" spc="-3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(block)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28575">
                      <a:solidFill>
                        <a:srgbClr val="020B4E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556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b="1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1700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Fifth</a:t>
                      </a:r>
                      <a:r>
                        <a:rPr sz="1050" b="1" spc="-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4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Avenue,</a:t>
                      </a:r>
                      <a:r>
                        <a:rPr sz="1050" b="1" spc="-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Pittsburgh</a:t>
                      </a:r>
                      <a:r>
                        <a:rPr sz="1050" b="1" spc="-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14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PA</a:t>
                      </a:r>
                      <a:r>
                        <a:rPr sz="1050" b="1" spc="-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,</a:t>
                      </a:r>
                      <a:r>
                        <a:rPr sz="1050" b="1" spc="-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15219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28575">
                      <a:solidFill>
                        <a:srgbClr val="020B4E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b="1" spc="-3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Land</a:t>
                      </a:r>
                      <a:r>
                        <a:rPr sz="1050" b="1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Area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619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b="1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.85</a:t>
                      </a:r>
                      <a:r>
                        <a:rPr sz="1050" b="1" spc="3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acres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Buildings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6195" algn="r">
                        <a:lnSpc>
                          <a:spcPct val="100000"/>
                        </a:lnSpc>
                      </a:pPr>
                      <a:r>
                        <a:rPr sz="1050" b="1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280,000</a:t>
                      </a:r>
                      <a:r>
                        <a:rPr sz="1050" b="1" spc="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sq</a:t>
                      </a:r>
                      <a:r>
                        <a:rPr sz="1050" b="1" spc="1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ft</a:t>
                      </a:r>
                      <a:r>
                        <a:rPr sz="1050" b="1" spc="1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including</a:t>
                      </a:r>
                      <a:r>
                        <a:rPr sz="1050" b="1" spc="1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parking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1050" b="1" spc="-3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Homes</a:t>
                      </a:r>
                      <a:r>
                        <a:rPr sz="1050" b="1" spc="-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|</a:t>
                      </a:r>
                      <a:r>
                        <a:rPr sz="1050" b="1" spc="-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RSF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6195" algn="r">
                        <a:lnSpc>
                          <a:spcPct val="100000"/>
                        </a:lnSpc>
                      </a:pPr>
                      <a:r>
                        <a:rPr sz="1050" b="1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240</a:t>
                      </a:r>
                      <a:r>
                        <a:rPr sz="1050" b="1" spc="3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Units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43815" marR="909955">
                        <a:lnSpc>
                          <a:spcPct val="100800"/>
                        </a:lnSpc>
                        <a:spcBef>
                          <a:spcPts val="535"/>
                        </a:spcBef>
                      </a:pPr>
                      <a:r>
                        <a:rPr sz="105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Retail</a:t>
                      </a:r>
                      <a:r>
                        <a:rPr sz="1050" b="1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7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/</a:t>
                      </a:r>
                      <a:r>
                        <a:rPr sz="1050" b="1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4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Commercial </a:t>
                      </a:r>
                      <a:r>
                        <a:rPr sz="1050" b="1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(Mixed-</a:t>
                      </a:r>
                      <a:r>
                        <a:rPr sz="105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Use)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6794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556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b="1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12,000</a:t>
                      </a:r>
                      <a:r>
                        <a:rPr sz="1050" b="1" spc="5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sq</a:t>
                      </a:r>
                      <a:r>
                        <a:rPr sz="1050" b="1" spc="5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ft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Parking</a:t>
                      </a:r>
                      <a:r>
                        <a:rPr sz="1050" b="1" spc="-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Spaces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b="1" spc="-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(at</a:t>
                      </a:r>
                      <a:r>
                        <a:rPr sz="1050" b="1" spc="-3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and</a:t>
                      </a:r>
                      <a:r>
                        <a:rPr sz="1050" b="1" spc="-5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below</a:t>
                      </a:r>
                      <a:r>
                        <a:rPr sz="1050" b="1" spc="-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grade)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69850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556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b="1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189</a:t>
                      </a:r>
                      <a:r>
                        <a:rPr sz="1050" b="1" spc="3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Spaces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1050" b="1" spc="-3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Structural</a:t>
                      </a:r>
                      <a:r>
                        <a:rPr sz="1050" b="1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Framing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6195" algn="r">
                        <a:lnSpc>
                          <a:spcPct val="100000"/>
                        </a:lnSpc>
                      </a:pPr>
                      <a:r>
                        <a:rPr sz="1050" b="1" spc="-20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Non-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combustible</a:t>
                      </a:r>
                      <a:r>
                        <a:rPr sz="1050" b="1" spc="-45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flrs</a:t>
                      </a:r>
                      <a:r>
                        <a:rPr sz="1050" b="1" spc="-40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50" b="1" spc="-30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1-</a:t>
                      </a:r>
                      <a:r>
                        <a:rPr sz="1050" b="1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3.</a:t>
                      </a:r>
                      <a:r>
                        <a:rPr sz="1050" b="1" spc="229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50" b="1" spc="-20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Wood</a:t>
                      </a:r>
                      <a:r>
                        <a:rPr sz="1050" b="1" spc="-45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flrs</a:t>
                      </a:r>
                      <a:r>
                        <a:rPr sz="1050" b="1" spc="-40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50" b="1" spc="-30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4-</a:t>
                      </a:r>
                      <a:r>
                        <a:rPr sz="1050" b="1" spc="-25" dirty="0">
                          <a:solidFill>
                            <a:srgbClr val="00205F"/>
                          </a:solidFill>
                          <a:latin typeface="Trebuchet MS"/>
                          <a:cs typeface="Trebuchet MS"/>
                        </a:rPr>
                        <a:t>8.</a:t>
                      </a:r>
                      <a:endParaRPr sz="1050">
                        <a:latin typeface="Trebuchet MS"/>
                        <a:cs typeface="Trebuchet MS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1050" b="1" spc="-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Exterior</a:t>
                      </a:r>
                      <a:r>
                        <a:rPr sz="105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5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Walls</a:t>
                      </a:r>
                      <a:r>
                        <a:rPr sz="105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|</a:t>
                      </a:r>
                      <a:r>
                        <a:rPr sz="1050" b="1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Facade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6830" algn="r">
                        <a:lnSpc>
                          <a:spcPct val="100000"/>
                        </a:lnSpc>
                      </a:pPr>
                      <a:r>
                        <a:rPr sz="1050" b="1" spc="-2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Masonry,</a:t>
                      </a:r>
                      <a:r>
                        <a:rPr sz="1050" b="1" spc="-1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4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Cementitious,</a:t>
                      </a:r>
                      <a:r>
                        <a:rPr sz="1050" b="1" spc="-1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and</a:t>
                      </a:r>
                      <a:r>
                        <a:rPr sz="1050" b="1" spc="-1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Metal</a:t>
                      </a:r>
                      <a:r>
                        <a:rPr sz="1050" b="1" spc="-1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Panel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105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Roof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6195" algn="r">
                        <a:lnSpc>
                          <a:spcPct val="100000"/>
                        </a:lnSpc>
                      </a:pPr>
                      <a:r>
                        <a:rPr sz="1050" b="1" spc="-6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Green</a:t>
                      </a:r>
                      <a:r>
                        <a:rPr sz="1050" b="1" spc="-2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Roof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1050" b="1" spc="-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Fire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3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Protection</a:t>
                      </a:r>
                      <a:r>
                        <a:rPr sz="1050" b="1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System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4925" algn="r">
                        <a:lnSpc>
                          <a:spcPct val="100000"/>
                        </a:lnSpc>
                      </a:pPr>
                      <a:r>
                        <a:rPr sz="1050" b="1" spc="-2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Fully</a:t>
                      </a:r>
                      <a:r>
                        <a:rPr sz="1050" b="1" spc="-4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Sprinklered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1050" b="1" spc="-1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HVAC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Residential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6830" algn="r">
                        <a:lnSpc>
                          <a:spcPct val="100000"/>
                        </a:lnSpc>
                      </a:pPr>
                      <a:r>
                        <a:rPr sz="1050" b="1" spc="-2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Individual</a:t>
                      </a:r>
                      <a:r>
                        <a:rPr sz="1050" b="1" spc="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3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Vertical</a:t>
                      </a:r>
                      <a:r>
                        <a:rPr sz="1050" b="1" spc="-2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4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Through-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wall</a:t>
                      </a:r>
                      <a:r>
                        <a:rPr sz="1050" b="1" spc="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7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Air</a:t>
                      </a:r>
                      <a:r>
                        <a:rPr sz="1050" b="1" spc="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3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Conditioning</a:t>
                      </a:r>
                      <a:r>
                        <a:rPr sz="1050" b="1" spc="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systems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1050" b="1" spc="-1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HVAC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Common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6195" algn="r">
                        <a:lnSpc>
                          <a:spcPct val="100000"/>
                        </a:lnSpc>
                      </a:pPr>
                      <a:r>
                        <a:rPr sz="1050" b="1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Packaged</a:t>
                      </a:r>
                      <a:r>
                        <a:rPr sz="1050" b="1" spc="-2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5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Units</a:t>
                      </a:r>
                      <a:r>
                        <a:rPr sz="1050" b="1" spc="-25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(RTUs)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12700">
                      <a:solidFill>
                        <a:srgbClr val="CACC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10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Utilities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28575">
                      <a:solidFill>
                        <a:srgbClr val="020B4E"/>
                      </a:solidFill>
                      <a:prstDash val="solid"/>
                    </a:lnB>
                    <a:solidFill>
                      <a:srgbClr val="020B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5560" algn="r">
                        <a:lnSpc>
                          <a:spcPct val="100000"/>
                        </a:lnSpc>
                      </a:pPr>
                      <a:r>
                        <a:rPr sz="1050" b="1" spc="-2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Individually</a:t>
                      </a:r>
                      <a:r>
                        <a:rPr sz="1050" b="1" spc="12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3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metered/sub-</a:t>
                      </a:r>
                      <a:r>
                        <a:rPr sz="1050" b="1" spc="-10" dirty="0">
                          <a:solidFill>
                            <a:srgbClr val="00205F"/>
                          </a:solidFill>
                          <a:latin typeface="Gill Sans MT"/>
                          <a:cs typeface="Gill Sans MT"/>
                        </a:rPr>
                        <a:t>metered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3810" marB="0">
                    <a:lnT w="12700">
                      <a:solidFill>
                        <a:srgbClr val="CACCDD"/>
                      </a:solidFill>
                      <a:prstDash val="solid"/>
                    </a:lnT>
                    <a:lnB w="28575">
                      <a:solidFill>
                        <a:srgbClr val="020B4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8597024" y="8828602"/>
            <a:ext cx="6769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0" dirty="0">
                <a:solidFill>
                  <a:srgbClr val="020B4E"/>
                </a:solidFill>
                <a:latin typeface="Gill Sans MT"/>
                <a:cs typeface="Gill Sans MT"/>
              </a:rPr>
              <a:t>*Select</a:t>
            </a:r>
            <a:r>
              <a:rPr sz="9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900" spc="-10" dirty="0">
                <a:solidFill>
                  <a:srgbClr val="020B4E"/>
                </a:solidFill>
                <a:latin typeface="Gill Sans MT"/>
                <a:cs typeface="Gill Sans MT"/>
              </a:rPr>
              <a:t>units</a:t>
            </a:r>
            <a:endParaRPr sz="900">
              <a:latin typeface="Gill Sans MT"/>
              <a:cs typeface="Gill Sans MT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8609724" y="2774181"/>
          <a:ext cx="5401309" cy="1825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6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4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1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550" b="1" spc="-14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HOME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FEATURES</a:t>
                      </a:r>
                      <a:endParaRPr sz="1550">
                        <a:latin typeface="Gill Sans MT"/>
                        <a:cs typeface="Gill Sans MT"/>
                      </a:endParaRPr>
                    </a:p>
                  </a:txBody>
                  <a:tcPr marL="0" marR="0" marT="60960" marB="0">
                    <a:solidFill>
                      <a:srgbClr val="020B4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spc="-2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Ceiling 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Fans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960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649605" algn="l"/>
                          <a:tab pos="650240" algn="l"/>
                        </a:tabLst>
                      </a:pPr>
                      <a:r>
                        <a:rPr sz="1050" b="1" spc="-4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Tile</a:t>
                      </a:r>
                      <a:r>
                        <a:rPr sz="1050" b="1" spc="-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Backsplash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spc="-3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Private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Balconies*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960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Font typeface="Gill Sans MT"/>
                        <a:buChar char="•"/>
                        <a:tabLst>
                          <a:tab pos="649605" algn="l"/>
                          <a:tab pos="650240" algn="l"/>
                        </a:tabLst>
                      </a:pPr>
                      <a:r>
                        <a:rPr sz="1050" b="1" spc="-3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Walk-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050" b="1" spc="-25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Closets*</a:t>
                      </a:r>
                      <a:endParaRPr sz="1050">
                        <a:latin typeface="Trebuchet MS"/>
                        <a:cs typeface="Trebuchet MS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Solid</a:t>
                      </a:r>
                      <a:r>
                        <a:rPr sz="1050" b="1" spc="-5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Surface</a:t>
                      </a:r>
                      <a:r>
                        <a:rPr sz="1050" b="1" spc="-4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Countertops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960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Font typeface="Gill Sans MT"/>
                        <a:buChar char="•"/>
                        <a:tabLst>
                          <a:tab pos="649605" algn="l"/>
                          <a:tab pos="650240" algn="l"/>
                        </a:tabLst>
                      </a:pPr>
                      <a:r>
                        <a:rPr sz="1050" b="1" spc="-2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Washer</a:t>
                      </a:r>
                      <a:r>
                        <a:rPr sz="1050" b="1" spc="-4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50" b="1" spc="-6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&amp;</a:t>
                      </a:r>
                      <a:r>
                        <a:rPr sz="1050" b="1" spc="-4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Dryer*</a:t>
                      </a:r>
                      <a:endParaRPr sz="1050">
                        <a:latin typeface="Trebuchet MS"/>
                        <a:cs typeface="Trebuchet MS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Stainless</a:t>
                      </a:r>
                      <a:r>
                        <a:rPr sz="1050" b="1" spc="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Steel</a:t>
                      </a:r>
                      <a:r>
                        <a:rPr sz="1050" b="1" spc="1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Appliances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960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Font typeface="Gill Sans MT"/>
                        <a:buChar char="•"/>
                        <a:tabLst>
                          <a:tab pos="649605" algn="l"/>
                          <a:tab pos="650240" algn="l"/>
                        </a:tabLst>
                      </a:pPr>
                      <a:r>
                        <a:rPr sz="1050" b="1" spc="-2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Wood-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style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Trebuchet MS"/>
                          <a:cs typeface="Trebuchet MS"/>
                        </a:rPr>
                        <a:t>Floors</a:t>
                      </a:r>
                      <a:endParaRPr sz="1050">
                        <a:latin typeface="Trebuchet MS"/>
                        <a:cs typeface="Trebuchet MS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8609724" y="4932165"/>
          <a:ext cx="5401309" cy="1825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1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550" b="1" spc="-1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COMMUNITY</a:t>
                      </a:r>
                      <a:r>
                        <a:rPr sz="1550" b="1" spc="-3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AMENITIES</a:t>
                      </a:r>
                      <a:endParaRPr sz="1550">
                        <a:latin typeface="Gill Sans MT"/>
                        <a:cs typeface="Gill Sans MT"/>
                      </a:endParaRPr>
                    </a:p>
                  </a:txBody>
                  <a:tcPr marL="0" marR="0" marT="60960" marB="0">
                    <a:solidFill>
                      <a:srgbClr val="020B4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24-</a:t>
                      </a:r>
                      <a:r>
                        <a:rPr sz="1050" b="1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hour</a:t>
                      </a:r>
                      <a:r>
                        <a:rPr sz="1050" b="1" spc="-4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Maintenance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1370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801370" algn="l"/>
                          <a:tab pos="802005" algn="l"/>
                        </a:tabLst>
                      </a:pPr>
                      <a:r>
                        <a:rPr sz="1050" b="1" spc="-8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EV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3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Charging</a:t>
                      </a:r>
                      <a:r>
                        <a:rPr sz="1050" b="1" spc="-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Station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spc="-5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Club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Room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1370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801370" algn="l"/>
                          <a:tab pos="802005" algn="l"/>
                        </a:tabLst>
                      </a:pPr>
                      <a:r>
                        <a:rPr sz="1050" b="1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Fitness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6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Center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&amp;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3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Yoga</a:t>
                      </a:r>
                      <a:r>
                        <a:rPr sz="1050" b="1" spc="-1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Room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spc="-5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Controlled</a:t>
                      </a:r>
                      <a:r>
                        <a:rPr sz="1050" b="1" spc="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Access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1370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801370" algn="l"/>
                          <a:tab pos="802005" algn="l"/>
                        </a:tabLst>
                      </a:pPr>
                      <a:r>
                        <a:rPr sz="1050" b="1" spc="-4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Grilling</a:t>
                      </a:r>
                      <a:r>
                        <a:rPr sz="1050" b="1" spc="-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Stations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spc="-3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Carwash</a:t>
                      </a:r>
                      <a:r>
                        <a:rPr sz="1050" b="1" spc="-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Station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1370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801370" algn="l"/>
                          <a:tab pos="802005" algn="l"/>
                        </a:tabLst>
                      </a:pP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Storage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8609724" y="6980421"/>
          <a:ext cx="5400674" cy="1825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1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550" b="1" spc="-1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PUBLIC</a:t>
                      </a:r>
                      <a:r>
                        <a:rPr sz="1550" b="1" spc="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AMENITIES</a:t>
                      </a:r>
                      <a:endParaRPr sz="1550">
                        <a:latin typeface="Gill Sans MT"/>
                        <a:cs typeface="Gill Sans MT"/>
                      </a:endParaRPr>
                    </a:p>
                  </a:txBody>
                  <a:tcPr marL="0" marR="0" marT="60960" marB="0">
                    <a:solidFill>
                      <a:srgbClr val="020B4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spc="-2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Bike</a:t>
                      </a:r>
                      <a:r>
                        <a:rPr sz="1050" b="1" spc="-5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parking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378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1073785" algn="l"/>
                          <a:tab pos="1074420" algn="l"/>
                        </a:tabLst>
                      </a:pPr>
                      <a:r>
                        <a:rPr sz="1050" b="1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Public</a:t>
                      </a:r>
                      <a:r>
                        <a:rPr sz="1050" b="1" spc="-6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parking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Public</a:t>
                      </a:r>
                      <a:r>
                        <a:rPr sz="1050" b="1" spc="-6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Arts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378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1073785" algn="l"/>
                          <a:tab pos="1074420" algn="l"/>
                        </a:tabLst>
                      </a:pP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Plaza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 gridSpan="2"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Small</a:t>
                      </a:r>
                      <a:r>
                        <a:rPr sz="1050" b="1" spc="-2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4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Event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and</a:t>
                      </a:r>
                      <a:r>
                        <a:rPr sz="1050" b="1" spc="-2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Meeting</a:t>
                      </a:r>
                      <a:r>
                        <a:rPr sz="1050" b="1" spc="-2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spaces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 gridSpan="2">
                  <a:txBody>
                    <a:bodyPr/>
                    <a:lstStyle/>
                    <a:p>
                      <a:pPr marL="245745" indent="-201930">
                        <a:lnSpc>
                          <a:spcPct val="100000"/>
                        </a:lnSpc>
                        <a:spcBef>
                          <a:spcPts val="785"/>
                        </a:spcBef>
                        <a:buChar char="•"/>
                        <a:tabLst>
                          <a:tab pos="245745" algn="l"/>
                          <a:tab pos="246379" algn="l"/>
                        </a:tabLst>
                      </a:pPr>
                      <a:r>
                        <a:rPr sz="1050" b="1" spc="-5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Commercial,</a:t>
                      </a:r>
                      <a:r>
                        <a:rPr sz="1050" b="1" spc="-1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2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Retail,</a:t>
                      </a:r>
                      <a:r>
                        <a:rPr sz="1050" b="1" spc="-1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and</a:t>
                      </a:r>
                      <a:r>
                        <a:rPr sz="1050" b="1" spc="-1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3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Restaurant</a:t>
                      </a:r>
                      <a:r>
                        <a:rPr sz="1050" b="1" spc="-15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20B4E"/>
                          </a:solidFill>
                          <a:latin typeface="Gill Sans MT"/>
                          <a:cs typeface="Gill Sans MT"/>
                        </a:rPr>
                        <a:t>opportunities</a:t>
                      </a:r>
                      <a:endParaRPr sz="1050">
                        <a:latin typeface="Gill Sans MT"/>
                        <a:cs typeface="Gill Sans MT"/>
                      </a:endParaRPr>
                    </a:p>
                  </a:txBody>
                  <a:tcPr marL="0" marR="0" marT="99695" marB="0"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CCCED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020B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4794" y="852766"/>
            <a:ext cx="8830005" cy="920563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9716" y="6146869"/>
            <a:ext cx="7293609" cy="196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sz="6350" spc="-275" dirty="0">
                <a:solidFill>
                  <a:srgbClr val="FFFFFF"/>
                </a:solidFill>
                <a:latin typeface="Arial Narrow"/>
                <a:cs typeface="Arial Narrow"/>
              </a:rPr>
              <a:t>PROJECT</a:t>
            </a:r>
            <a:r>
              <a:rPr sz="6350" spc="2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6350" spc="-160" dirty="0">
                <a:solidFill>
                  <a:srgbClr val="FFFFFF"/>
                </a:solidFill>
                <a:latin typeface="Arial Narrow"/>
                <a:cs typeface="Arial Narrow"/>
              </a:rPr>
              <a:t>RENDERINGS </a:t>
            </a:r>
            <a:r>
              <a:rPr sz="6350" spc="135" dirty="0">
                <a:solidFill>
                  <a:srgbClr val="FFFFFF"/>
                </a:solidFill>
                <a:latin typeface="Arial Narrow"/>
                <a:cs typeface="Arial Narrow"/>
              </a:rPr>
              <a:t>&amp;</a:t>
            </a:r>
            <a:r>
              <a:rPr sz="6350" spc="17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6350" spc="-10" dirty="0">
                <a:solidFill>
                  <a:srgbClr val="FFFFFF"/>
                </a:solidFill>
                <a:latin typeface="Arial Narrow"/>
                <a:cs typeface="Arial Narrow"/>
              </a:rPr>
              <a:t>IMAGES</a:t>
            </a:r>
            <a:endParaRPr sz="635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48876" y="9075823"/>
            <a:ext cx="41516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25" dirty="0">
                <a:solidFill>
                  <a:srgbClr val="1A174F"/>
                </a:solidFill>
                <a:latin typeface="Arial Narrow"/>
                <a:cs typeface="Arial Narrow"/>
              </a:rPr>
              <a:t>CREATING</a:t>
            </a:r>
            <a:r>
              <a:rPr sz="2400" spc="-15" dirty="0">
                <a:solidFill>
                  <a:srgbClr val="1A174F"/>
                </a:solidFill>
                <a:latin typeface="Arial Narrow"/>
                <a:cs typeface="Arial Narrow"/>
              </a:rPr>
              <a:t> </a:t>
            </a:r>
            <a:r>
              <a:rPr sz="2400" spc="-45" dirty="0">
                <a:solidFill>
                  <a:srgbClr val="1A174F"/>
                </a:solidFill>
                <a:latin typeface="Arial Narrow"/>
                <a:cs typeface="Arial Narrow"/>
              </a:rPr>
              <a:t>THRIVING </a:t>
            </a:r>
            <a:r>
              <a:rPr sz="2400" spc="-70" dirty="0">
                <a:solidFill>
                  <a:srgbClr val="1A174F"/>
                </a:solidFill>
                <a:latin typeface="Arial Narrow"/>
                <a:cs typeface="Arial Narrow"/>
              </a:rPr>
              <a:t>COMMUNITIES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46246" y="9383613"/>
            <a:ext cx="1056005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5"/>
              </a:lnSpc>
            </a:pPr>
            <a:r>
              <a:rPr sz="1200" b="1" spc="-13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10058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600200" cy="10058400"/>
            </a:xfrm>
            <a:custGeom>
              <a:avLst/>
              <a:gdLst/>
              <a:ahLst/>
              <a:cxnLst/>
              <a:rect l="l" t="t" r="r" b="b"/>
              <a:pathLst>
                <a:path w="1600200" h="10058400">
                  <a:moveTo>
                    <a:pt x="1389565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436411" y="10058399"/>
                  </a:lnTo>
                  <a:lnTo>
                    <a:pt x="1531104" y="9520507"/>
                  </a:lnTo>
                  <a:lnTo>
                    <a:pt x="1579729" y="9168355"/>
                  </a:lnTo>
                  <a:lnTo>
                    <a:pt x="1597644" y="8846373"/>
                  </a:lnTo>
                  <a:lnTo>
                    <a:pt x="1600203" y="8398992"/>
                  </a:lnTo>
                  <a:lnTo>
                    <a:pt x="1599871" y="8345489"/>
                  </a:lnTo>
                  <a:lnTo>
                    <a:pt x="1598891" y="8292436"/>
                  </a:lnTo>
                  <a:lnTo>
                    <a:pt x="1597288" y="8239816"/>
                  </a:lnTo>
                  <a:lnTo>
                    <a:pt x="1595087" y="8187609"/>
                  </a:lnTo>
                  <a:lnTo>
                    <a:pt x="1592313" y="8135799"/>
                  </a:lnTo>
                  <a:lnTo>
                    <a:pt x="1588991" y="8084368"/>
                  </a:lnTo>
                  <a:lnTo>
                    <a:pt x="1585145" y="8033298"/>
                  </a:lnTo>
                  <a:lnTo>
                    <a:pt x="1580801" y="7982570"/>
                  </a:lnTo>
                  <a:lnTo>
                    <a:pt x="1575984" y="7932168"/>
                  </a:lnTo>
                  <a:lnTo>
                    <a:pt x="1570718" y="7882072"/>
                  </a:lnTo>
                  <a:lnTo>
                    <a:pt x="1565029" y="7832266"/>
                  </a:lnTo>
                  <a:lnTo>
                    <a:pt x="1558941" y="7782732"/>
                  </a:lnTo>
                  <a:lnTo>
                    <a:pt x="1552479" y="7733451"/>
                  </a:lnTo>
                  <a:lnTo>
                    <a:pt x="1545668" y="7684406"/>
                  </a:lnTo>
                  <a:lnTo>
                    <a:pt x="1538534" y="7635579"/>
                  </a:lnTo>
                  <a:lnTo>
                    <a:pt x="1531100" y="7586953"/>
                  </a:lnTo>
                  <a:lnTo>
                    <a:pt x="1523392" y="7538508"/>
                  </a:lnTo>
                  <a:lnTo>
                    <a:pt x="1515436" y="7490228"/>
                  </a:lnTo>
                  <a:lnTo>
                    <a:pt x="1507254" y="7442095"/>
                  </a:lnTo>
                  <a:lnTo>
                    <a:pt x="1498874" y="7394090"/>
                  </a:lnTo>
                  <a:lnTo>
                    <a:pt x="1490319" y="7346197"/>
                  </a:lnTo>
                  <a:lnTo>
                    <a:pt x="1481615" y="7298396"/>
                  </a:lnTo>
                  <a:lnTo>
                    <a:pt x="1472786" y="7250670"/>
                  </a:lnTo>
                  <a:lnTo>
                    <a:pt x="1463857" y="7203002"/>
                  </a:lnTo>
                  <a:lnTo>
                    <a:pt x="1454854" y="7155374"/>
                  </a:lnTo>
                  <a:lnTo>
                    <a:pt x="1427644" y="7012547"/>
                  </a:lnTo>
                  <a:lnTo>
                    <a:pt x="1418591" y="6964898"/>
                  </a:lnTo>
                  <a:lnTo>
                    <a:pt x="1409588" y="6917200"/>
                  </a:lnTo>
                  <a:lnTo>
                    <a:pt x="1400659" y="6869434"/>
                  </a:lnTo>
                  <a:lnTo>
                    <a:pt x="1391830" y="6821582"/>
                  </a:lnTo>
                  <a:lnTo>
                    <a:pt x="1383126" y="6773628"/>
                  </a:lnTo>
                  <a:lnTo>
                    <a:pt x="1374571" y="6725552"/>
                  </a:lnTo>
                  <a:lnTo>
                    <a:pt x="1366191" y="6677337"/>
                  </a:lnTo>
                  <a:lnTo>
                    <a:pt x="1358010" y="6628966"/>
                  </a:lnTo>
                  <a:lnTo>
                    <a:pt x="1350053" y="6580419"/>
                  </a:lnTo>
                  <a:lnTo>
                    <a:pt x="1342345" y="6531681"/>
                  </a:lnTo>
                  <a:lnTo>
                    <a:pt x="1334912" y="6482732"/>
                  </a:lnTo>
                  <a:lnTo>
                    <a:pt x="1327777" y="6433555"/>
                  </a:lnTo>
                  <a:lnTo>
                    <a:pt x="1320966" y="6384132"/>
                  </a:lnTo>
                  <a:lnTo>
                    <a:pt x="1314504" y="6334445"/>
                  </a:lnTo>
                  <a:lnTo>
                    <a:pt x="1308416" y="6284476"/>
                  </a:lnTo>
                  <a:lnTo>
                    <a:pt x="1302727" y="6234208"/>
                  </a:lnTo>
                  <a:lnTo>
                    <a:pt x="1297461" y="6183623"/>
                  </a:lnTo>
                  <a:lnTo>
                    <a:pt x="1292644" y="6132702"/>
                  </a:lnTo>
                  <a:lnTo>
                    <a:pt x="1288300" y="6081428"/>
                  </a:lnTo>
                  <a:lnTo>
                    <a:pt x="1284455" y="6029783"/>
                  </a:lnTo>
                  <a:lnTo>
                    <a:pt x="1281132" y="5977750"/>
                  </a:lnTo>
                  <a:lnTo>
                    <a:pt x="1278358" y="5925309"/>
                  </a:lnTo>
                  <a:lnTo>
                    <a:pt x="1276157" y="5872445"/>
                  </a:lnTo>
                  <a:lnTo>
                    <a:pt x="1274554" y="5819138"/>
                  </a:lnTo>
                  <a:lnTo>
                    <a:pt x="1273574" y="5765371"/>
                  </a:lnTo>
                  <a:lnTo>
                    <a:pt x="1273242" y="5711126"/>
                  </a:lnTo>
                  <a:lnTo>
                    <a:pt x="1273627" y="5658340"/>
                  </a:lnTo>
                  <a:lnTo>
                    <a:pt x="1274760" y="5605901"/>
                  </a:lnTo>
                  <a:lnTo>
                    <a:pt x="1276611" y="5553797"/>
                  </a:lnTo>
                  <a:lnTo>
                    <a:pt x="1279149" y="5502017"/>
                  </a:lnTo>
                  <a:lnTo>
                    <a:pt x="1282342" y="5450551"/>
                  </a:lnTo>
                  <a:lnTo>
                    <a:pt x="1286159" y="5399387"/>
                  </a:lnTo>
                  <a:lnTo>
                    <a:pt x="1290570" y="5348515"/>
                  </a:lnTo>
                  <a:lnTo>
                    <a:pt x="1295543" y="5297923"/>
                  </a:lnTo>
                  <a:lnTo>
                    <a:pt x="1301047" y="5247600"/>
                  </a:lnTo>
                  <a:lnTo>
                    <a:pt x="1307051" y="5197535"/>
                  </a:lnTo>
                  <a:lnTo>
                    <a:pt x="1313524" y="5147718"/>
                  </a:lnTo>
                  <a:lnTo>
                    <a:pt x="1320434" y="5098137"/>
                  </a:lnTo>
                  <a:lnTo>
                    <a:pt x="1327751" y="5048781"/>
                  </a:lnTo>
                  <a:lnTo>
                    <a:pt x="1335444" y="4999640"/>
                  </a:lnTo>
                  <a:lnTo>
                    <a:pt x="1343481" y="4950702"/>
                  </a:lnTo>
                  <a:lnTo>
                    <a:pt x="1351832" y="4901956"/>
                  </a:lnTo>
                  <a:lnTo>
                    <a:pt x="1360465" y="4853391"/>
                  </a:lnTo>
                  <a:lnTo>
                    <a:pt x="1369349" y="4804996"/>
                  </a:lnTo>
                  <a:lnTo>
                    <a:pt x="1378453" y="4756761"/>
                  </a:lnTo>
                  <a:lnTo>
                    <a:pt x="1387746" y="4708673"/>
                  </a:lnTo>
                  <a:lnTo>
                    <a:pt x="1397197" y="4660723"/>
                  </a:lnTo>
                  <a:lnTo>
                    <a:pt x="1406775" y="4612899"/>
                  </a:lnTo>
                  <a:lnTo>
                    <a:pt x="1416448" y="4565190"/>
                  </a:lnTo>
                  <a:lnTo>
                    <a:pt x="1426186" y="4517585"/>
                  </a:lnTo>
                  <a:lnTo>
                    <a:pt x="1455477" y="4375284"/>
                  </a:lnTo>
                  <a:lnTo>
                    <a:pt x="1465162" y="4327985"/>
                  </a:lnTo>
                  <a:lnTo>
                    <a:pt x="1474757" y="4280735"/>
                  </a:lnTo>
                  <a:lnTo>
                    <a:pt x="1484229" y="4233523"/>
                  </a:lnTo>
                  <a:lnTo>
                    <a:pt x="1493549" y="4186338"/>
                  </a:lnTo>
                  <a:lnTo>
                    <a:pt x="1503119" y="4135787"/>
                  </a:lnTo>
                  <a:lnTo>
                    <a:pt x="1512061" y="4085148"/>
                  </a:lnTo>
                  <a:lnTo>
                    <a:pt x="1520373" y="4034427"/>
                  </a:lnTo>
                  <a:lnTo>
                    <a:pt x="1528057" y="3983630"/>
                  </a:lnTo>
                  <a:lnTo>
                    <a:pt x="1535111" y="3932761"/>
                  </a:lnTo>
                  <a:lnTo>
                    <a:pt x="1541536" y="3881828"/>
                  </a:lnTo>
                  <a:lnTo>
                    <a:pt x="1547331" y="3830836"/>
                  </a:lnTo>
                  <a:lnTo>
                    <a:pt x="1552496" y="3779791"/>
                  </a:lnTo>
                  <a:lnTo>
                    <a:pt x="1557032" y="3728699"/>
                  </a:lnTo>
                  <a:lnTo>
                    <a:pt x="1560937" y="3677565"/>
                  </a:lnTo>
                  <a:lnTo>
                    <a:pt x="1564213" y="3626396"/>
                  </a:lnTo>
                  <a:lnTo>
                    <a:pt x="1566858" y="3575197"/>
                  </a:lnTo>
                  <a:lnTo>
                    <a:pt x="1568873" y="3523974"/>
                  </a:lnTo>
                  <a:lnTo>
                    <a:pt x="1570258" y="3472733"/>
                  </a:lnTo>
                  <a:lnTo>
                    <a:pt x="1571012" y="3421480"/>
                  </a:lnTo>
                  <a:lnTo>
                    <a:pt x="1571136" y="3370221"/>
                  </a:lnTo>
                  <a:lnTo>
                    <a:pt x="1570628" y="3318961"/>
                  </a:lnTo>
                  <a:lnTo>
                    <a:pt x="1569490" y="3267706"/>
                  </a:lnTo>
                  <a:lnTo>
                    <a:pt x="1567721" y="3216462"/>
                  </a:lnTo>
                  <a:lnTo>
                    <a:pt x="1565320" y="3165236"/>
                  </a:lnTo>
                  <a:lnTo>
                    <a:pt x="1562288" y="3114032"/>
                  </a:lnTo>
                  <a:lnTo>
                    <a:pt x="1558625" y="3062857"/>
                  </a:lnTo>
                  <a:lnTo>
                    <a:pt x="1554330" y="3011716"/>
                  </a:lnTo>
                  <a:lnTo>
                    <a:pt x="1549403" y="2960616"/>
                  </a:lnTo>
                  <a:lnTo>
                    <a:pt x="1543845" y="2909562"/>
                  </a:lnTo>
                  <a:lnTo>
                    <a:pt x="1537655" y="2858560"/>
                  </a:lnTo>
                  <a:lnTo>
                    <a:pt x="1530832" y="2807616"/>
                  </a:lnTo>
                  <a:lnTo>
                    <a:pt x="1523378" y="2756736"/>
                  </a:lnTo>
                  <a:lnTo>
                    <a:pt x="1515291" y="2705925"/>
                  </a:lnTo>
                  <a:lnTo>
                    <a:pt x="1505720" y="2648537"/>
                  </a:lnTo>
                  <a:lnTo>
                    <a:pt x="1496150" y="2591968"/>
                  </a:lnTo>
                  <a:lnTo>
                    <a:pt x="1486596" y="2536192"/>
                  </a:lnTo>
                  <a:lnTo>
                    <a:pt x="1477074" y="2481180"/>
                  </a:lnTo>
                  <a:lnTo>
                    <a:pt x="1467597" y="2426904"/>
                  </a:lnTo>
                  <a:lnTo>
                    <a:pt x="1458182" y="2373337"/>
                  </a:lnTo>
                  <a:lnTo>
                    <a:pt x="1421425" y="2165595"/>
                  </a:lnTo>
                  <a:lnTo>
                    <a:pt x="1412536" y="2115152"/>
                  </a:lnTo>
                  <a:lnTo>
                    <a:pt x="1403798" y="2065250"/>
                  </a:lnTo>
                  <a:lnTo>
                    <a:pt x="1395225" y="2015861"/>
                  </a:lnTo>
                  <a:lnTo>
                    <a:pt x="1386832" y="1966959"/>
                  </a:lnTo>
                  <a:lnTo>
                    <a:pt x="1378633" y="1918513"/>
                  </a:lnTo>
                  <a:lnTo>
                    <a:pt x="1370644" y="1870498"/>
                  </a:lnTo>
                  <a:lnTo>
                    <a:pt x="1362879" y="1822885"/>
                  </a:lnTo>
                  <a:lnTo>
                    <a:pt x="1355354" y="1775646"/>
                  </a:lnTo>
                  <a:lnTo>
                    <a:pt x="1348082" y="1728753"/>
                  </a:lnTo>
                  <a:lnTo>
                    <a:pt x="1341080" y="1682178"/>
                  </a:lnTo>
                  <a:lnTo>
                    <a:pt x="1334362" y="1635894"/>
                  </a:lnTo>
                  <a:lnTo>
                    <a:pt x="1327943" y="1589873"/>
                  </a:lnTo>
                  <a:lnTo>
                    <a:pt x="1321837" y="1544086"/>
                  </a:lnTo>
                  <a:lnTo>
                    <a:pt x="1316060" y="1498507"/>
                  </a:lnTo>
                  <a:lnTo>
                    <a:pt x="1310626" y="1453106"/>
                  </a:lnTo>
                  <a:lnTo>
                    <a:pt x="1305551" y="1407857"/>
                  </a:lnTo>
                  <a:lnTo>
                    <a:pt x="1300849" y="1362731"/>
                  </a:lnTo>
                  <a:lnTo>
                    <a:pt x="1296535" y="1317700"/>
                  </a:lnTo>
                  <a:lnTo>
                    <a:pt x="1292623" y="1272738"/>
                  </a:lnTo>
                  <a:lnTo>
                    <a:pt x="1289130" y="1227815"/>
                  </a:lnTo>
                  <a:lnTo>
                    <a:pt x="1286069" y="1182904"/>
                  </a:lnTo>
                  <a:lnTo>
                    <a:pt x="1283456" y="1137977"/>
                  </a:lnTo>
                  <a:lnTo>
                    <a:pt x="1281305" y="1093006"/>
                  </a:lnTo>
                  <a:lnTo>
                    <a:pt x="1279631" y="1047963"/>
                  </a:lnTo>
                  <a:lnTo>
                    <a:pt x="1278450" y="1002821"/>
                  </a:lnTo>
                  <a:lnTo>
                    <a:pt x="1277776" y="957552"/>
                  </a:lnTo>
                  <a:lnTo>
                    <a:pt x="1277623" y="912127"/>
                  </a:lnTo>
                  <a:lnTo>
                    <a:pt x="1278008" y="866520"/>
                  </a:lnTo>
                  <a:lnTo>
                    <a:pt x="1278943" y="820701"/>
                  </a:lnTo>
                  <a:lnTo>
                    <a:pt x="1280446" y="774643"/>
                  </a:lnTo>
                  <a:lnTo>
                    <a:pt x="1282530" y="728319"/>
                  </a:lnTo>
                  <a:lnTo>
                    <a:pt x="1285210" y="681700"/>
                  </a:lnTo>
                  <a:lnTo>
                    <a:pt x="1288501" y="634759"/>
                  </a:lnTo>
                  <a:lnTo>
                    <a:pt x="1292418" y="587468"/>
                  </a:lnTo>
                  <a:lnTo>
                    <a:pt x="1296977" y="539798"/>
                  </a:lnTo>
                  <a:lnTo>
                    <a:pt x="1302191" y="491723"/>
                  </a:lnTo>
                  <a:lnTo>
                    <a:pt x="1308075" y="443213"/>
                  </a:lnTo>
                  <a:lnTo>
                    <a:pt x="1314645" y="394242"/>
                  </a:lnTo>
                  <a:lnTo>
                    <a:pt x="1321915" y="344782"/>
                  </a:lnTo>
                  <a:lnTo>
                    <a:pt x="1329901" y="294804"/>
                  </a:lnTo>
                  <a:lnTo>
                    <a:pt x="1338617" y="244280"/>
                  </a:lnTo>
                  <a:lnTo>
                    <a:pt x="1348078" y="193184"/>
                  </a:lnTo>
                  <a:lnTo>
                    <a:pt x="1358298" y="141486"/>
                  </a:lnTo>
                  <a:lnTo>
                    <a:pt x="1369293" y="89160"/>
                  </a:lnTo>
                  <a:lnTo>
                    <a:pt x="1381078" y="36176"/>
                  </a:lnTo>
                  <a:lnTo>
                    <a:pt x="138956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250315" cy="10058400"/>
            </a:xfrm>
            <a:custGeom>
              <a:avLst/>
              <a:gdLst/>
              <a:ahLst/>
              <a:cxnLst/>
              <a:rect l="l" t="t" r="r" b="b"/>
              <a:pathLst>
                <a:path w="1250315" h="10058400">
                  <a:moveTo>
                    <a:pt x="1086491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1118686" y="10058400"/>
                  </a:lnTo>
                  <a:lnTo>
                    <a:pt x="1181183" y="9703387"/>
                  </a:lnTo>
                  <a:lnTo>
                    <a:pt x="1229809" y="9351235"/>
                  </a:lnTo>
                  <a:lnTo>
                    <a:pt x="1247723" y="9029253"/>
                  </a:lnTo>
                  <a:lnTo>
                    <a:pt x="1250283" y="8581872"/>
                  </a:lnTo>
                  <a:lnTo>
                    <a:pt x="1249951" y="8528369"/>
                  </a:lnTo>
                  <a:lnTo>
                    <a:pt x="1248970" y="8475317"/>
                  </a:lnTo>
                  <a:lnTo>
                    <a:pt x="1247367" y="8422696"/>
                  </a:lnTo>
                  <a:lnTo>
                    <a:pt x="1245166" y="8370490"/>
                  </a:lnTo>
                  <a:lnTo>
                    <a:pt x="1242392" y="8318680"/>
                  </a:lnTo>
                  <a:lnTo>
                    <a:pt x="1239070" y="8267248"/>
                  </a:lnTo>
                  <a:lnTo>
                    <a:pt x="1235225" y="8216178"/>
                  </a:lnTo>
                  <a:lnTo>
                    <a:pt x="1230881" y="8165450"/>
                  </a:lnTo>
                  <a:lnTo>
                    <a:pt x="1226063" y="8115048"/>
                  </a:lnTo>
                  <a:lnTo>
                    <a:pt x="1220798" y="8064953"/>
                  </a:lnTo>
                  <a:lnTo>
                    <a:pt x="1215108" y="8015147"/>
                  </a:lnTo>
                  <a:lnTo>
                    <a:pt x="1209020" y="7965612"/>
                  </a:lnTo>
                  <a:lnTo>
                    <a:pt x="1202558" y="7916331"/>
                  </a:lnTo>
                  <a:lnTo>
                    <a:pt x="1195748" y="7867287"/>
                  </a:lnTo>
                  <a:lnTo>
                    <a:pt x="1188613" y="7818460"/>
                  </a:lnTo>
                  <a:lnTo>
                    <a:pt x="1181179" y="7769833"/>
                  </a:lnTo>
                  <a:lnTo>
                    <a:pt x="1173472" y="7721389"/>
                  </a:lnTo>
                  <a:lnTo>
                    <a:pt x="1165515" y="7673109"/>
                  </a:lnTo>
                  <a:lnTo>
                    <a:pt x="1157334" y="7624975"/>
                  </a:lnTo>
                  <a:lnTo>
                    <a:pt x="1148953" y="7576971"/>
                  </a:lnTo>
                  <a:lnTo>
                    <a:pt x="1140399" y="7529077"/>
                  </a:lnTo>
                  <a:lnTo>
                    <a:pt x="1131694" y="7481276"/>
                  </a:lnTo>
                  <a:lnTo>
                    <a:pt x="1122865" y="7433551"/>
                  </a:lnTo>
                  <a:lnTo>
                    <a:pt x="1113937" y="7385883"/>
                  </a:lnTo>
                  <a:lnTo>
                    <a:pt x="1104933" y="7338254"/>
                  </a:lnTo>
                  <a:lnTo>
                    <a:pt x="1077724" y="7195427"/>
                  </a:lnTo>
                  <a:lnTo>
                    <a:pt x="1068671" y="7147779"/>
                  </a:lnTo>
                  <a:lnTo>
                    <a:pt x="1059667" y="7100080"/>
                  </a:lnTo>
                  <a:lnTo>
                    <a:pt x="1050739" y="7052314"/>
                  </a:lnTo>
                  <a:lnTo>
                    <a:pt x="1041910" y="7004463"/>
                  </a:lnTo>
                  <a:lnTo>
                    <a:pt x="1033205" y="6956508"/>
                  </a:lnTo>
                  <a:lnTo>
                    <a:pt x="1024651" y="6908432"/>
                  </a:lnTo>
                  <a:lnTo>
                    <a:pt x="1016270" y="6860217"/>
                  </a:lnTo>
                  <a:lnTo>
                    <a:pt x="1008089" y="6811846"/>
                  </a:lnTo>
                  <a:lnTo>
                    <a:pt x="1000132" y="6763300"/>
                  </a:lnTo>
                  <a:lnTo>
                    <a:pt x="992425" y="6714561"/>
                  </a:lnTo>
                  <a:lnTo>
                    <a:pt x="984991" y="6665612"/>
                  </a:lnTo>
                  <a:lnTo>
                    <a:pt x="977856" y="6616435"/>
                  </a:lnTo>
                  <a:lnTo>
                    <a:pt x="971046" y="6567012"/>
                  </a:lnTo>
                  <a:lnTo>
                    <a:pt x="964584" y="6517325"/>
                  </a:lnTo>
                  <a:lnTo>
                    <a:pt x="958496" y="6467357"/>
                  </a:lnTo>
                  <a:lnTo>
                    <a:pt x="952806" y="6417088"/>
                  </a:lnTo>
                  <a:lnTo>
                    <a:pt x="947541" y="6366503"/>
                  </a:lnTo>
                  <a:lnTo>
                    <a:pt x="942723" y="6315582"/>
                  </a:lnTo>
                  <a:lnTo>
                    <a:pt x="938379" y="6264308"/>
                  </a:lnTo>
                  <a:lnTo>
                    <a:pt x="934534" y="6212664"/>
                  </a:lnTo>
                  <a:lnTo>
                    <a:pt x="931212" y="6160630"/>
                  </a:lnTo>
                  <a:lnTo>
                    <a:pt x="928438" y="6108190"/>
                  </a:lnTo>
                  <a:lnTo>
                    <a:pt x="926237" y="6055325"/>
                  </a:lnTo>
                  <a:lnTo>
                    <a:pt x="924634" y="6002018"/>
                  </a:lnTo>
                  <a:lnTo>
                    <a:pt x="923653" y="5948251"/>
                  </a:lnTo>
                  <a:lnTo>
                    <a:pt x="923321" y="5894006"/>
                  </a:lnTo>
                  <a:lnTo>
                    <a:pt x="923706" y="5841220"/>
                  </a:lnTo>
                  <a:lnTo>
                    <a:pt x="924839" y="5788781"/>
                  </a:lnTo>
                  <a:lnTo>
                    <a:pt x="926691" y="5736677"/>
                  </a:lnTo>
                  <a:lnTo>
                    <a:pt x="929228" y="5684897"/>
                  </a:lnTo>
                  <a:lnTo>
                    <a:pt x="932421" y="5633431"/>
                  </a:lnTo>
                  <a:lnTo>
                    <a:pt x="936239" y="5582267"/>
                  </a:lnTo>
                  <a:lnTo>
                    <a:pt x="940650" y="5531395"/>
                  </a:lnTo>
                  <a:lnTo>
                    <a:pt x="945622" y="5480803"/>
                  </a:lnTo>
                  <a:lnTo>
                    <a:pt x="951126" y="5430480"/>
                  </a:lnTo>
                  <a:lnTo>
                    <a:pt x="957130" y="5380416"/>
                  </a:lnTo>
                  <a:lnTo>
                    <a:pt x="963603" y="5330598"/>
                  </a:lnTo>
                  <a:lnTo>
                    <a:pt x="970514" y="5281017"/>
                  </a:lnTo>
                  <a:lnTo>
                    <a:pt x="977831" y="5231662"/>
                  </a:lnTo>
                  <a:lnTo>
                    <a:pt x="985523" y="5182520"/>
                  </a:lnTo>
                  <a:lnTo>
                    <a:pt x="993561" y="5133582"/>
                  </a:lnTo>
                  <a:lnTo>
                    <a:pt x="1001911" y="5084836"/>
                  </a:lnTo>
                  <a:lnTo>
                    <a:pt x="1010544" y="5036271"/>
                  </a:lnTo>
                  <a:lnTo>
                    <a:pt x="1019428" y="4987876"/>
                  </a:lnTo>
                  <a:lnTo>
                    <a:pt x="1028532" y="4939641"/>
                  </a:lnTo>
                  <a:lnTo>
                    <a:pt x="1037825" y="4891554"/>
                  </a:lnTo>
                  <a:lnTo>
                    <a:pt x="1047276" y="4843603"/>
                  </a:lnTo>
                  <a:lnTo>
                    <a:pt x="1056854" y="4795779"/>
                  </a:lnTo>
                  <a:lnTo>
                    <a:pt x="1066528" y="4748070"/>
                  </a:lnTo>
                  <a:lnTo>
                    <a:pt x="1076266" y="4700465"/>
                  </a:lnTo>
                  <a:lnTo>
                    <a:pt x="1105556" y="4558164"/>
                  </a:lnTo>
                  <a:lnTo>
                    <a:pt x="1115242" y="4510865"/>
                  </a:lnTo>
                  <a:lnTo>
                    <a:pt x="1124836" y="4463616"/>
                  </a:lnTo>
                  <a:lnTo>
                    <a:pt x="1134309" y="4416404"/>
                  </a:lnTo>
                  <a:lnTo>
                    <a:pt x="1143628" y="4369219"/>
                  </a:lnTo>
                  <a:lnTo>
                    <a:pt x="1153199" y="4318668"/>
                  </a:lnTo>
                  <a:lnTo>
                    <a:pt x="1162140" y="4268029"/>
                  </a:lnTo>
                  <a:lnTo>
                    <a:pt x="1170453" y="4217308"/>
                  </a:lnTo>
                  <a:lnTo>
                    <a:pt x="1178136" y="4166510"/>
                  </a:lnTo>
                  <a:lnTo>
                    <a:pt x="1185190" y="4115642"/>
                  </a:lnTo>
                  <a:lnTo>
                    <a:pt x="1191615" y="4064709"/>
                  </a:lnTo>
                  <a:lnTo>
                    <a:pt x="1197410" y="4013717"/>
                  </a:lnTo>
                  <a:lnTo>
                    <a:pt x="1202575" y="3962672"/>
                  </a:lnTo>
                  <a:lnTo>
                    <a:pt x="1207111" y="3911579"/>
                  </a:lnTo>
                  <a:lnTo>
                    <a:pt x="1211017" y="3860446"/>
                  </a:lnTo>
                  <a:lnTo>
                    <a:pt x="1214292" y="3809276"/>
                  </a:lnTo>
                  <a:lnTo>
                    <a:pt x="1216938" y="3758077"/>
                  </a:lnTo>
                  <a:lnTo>
                    <a:pt x="1218953" y="3706854"/>
                  </a:lnTo>
                  <a:lnTo>
                    <a:pt x="1220337" y="3655614"/>
                  </a:lnTo>
                  <a:lnTo>
                    <a:pt x="1221092" y="3604360"/>
                  </a:lnTo>
                  <a:lnTo>
                    <a:pt x="1221215" y="3553101"/>
                  </a:lnTo>
                  <a:lnTo>
                    <a:pt x="1220708" y="3501841"/>
                  </a:lnTo>
                  <a:lnTo>
                    <a:pt x="1219569" y="3450586"/>
                  </a:lnTo>
                  <a:lnTo>
                    <a:pt x="1217800" y="3399343"/>
                  </a:lnTo>
                  <a:lnTo>
                    <a:pt x="1215399" y="3348116"/>
                  </a:lnTo>
                  <a:lnTo>
                    <a:pt x="1212368" y="3296912"/>
                  </a:lnTo>
                  <a:lnTo>
                    <a:pt x="1208704" y="3245737"/>
                  </a:lnTo>
                  <a:lnTo>
                    <a:pt x="1204409" y="3194597"/>
                  </a:lnTo>
                  <a:lnTo>
                    <a:pt x="1199483" y="3143496"/>
                  </a:lnTo>
                  <a:lnTo>
                    <a:pt x="1193924" y="3092442"/>
                  </a:lnTo>
                  <a:lnTo>
                    <a:pt x="1187734" y="3041440"/>
                  </a:lnTo>
                  <a:lnTo>
                    <a:pt x="1180912" y="2990496"/>
                  </a:lnTo>
                  <a:lnTo>
                    <a:pt x="1173457" y="2939616"/>
                  </a:lnTo>
                  <a:lnTo>
                    <a:pt x="1165371" y="2888805"/>
                  </a:lnTo>
                  <a:lnTo>
                    <a:pt x="1155799" y="2831417"/>
                  </a:lnTo>
                  <a:lnTo>
                    <a:pt x="1146229" y="2774849"/>
                  </a:lnTo>
                  <a:lnTo>
                    <a:pt x="1136676" y="2719072"/>
                  </a:lnTo>
                  <a:lnTo>
                    <a:pt x="1127153" y="2664060"/>
                  </a:lnTo>
                  <a:lnTo>
                    <a:pt x="1117677" y="2609784"/>
                  </a:lnTo>
                  <a:lnTo>
                    <a:pt x="1108261" y="2556217"/>
                  </a:lnTo>
                  <a:lnTo>
                    <a:pt x="1071504" y="2348475"/>
                  </a:lnTo>
                  <a:lnTo>
                    <a:pt x="1062616" y="2298032"/>
                  </a:lnTo>
                  <a:lnTo>
                    <a:pt x="1053878" y="2248130"/>
                  </a:lnTo>
                  <a:lnTo>
                    <a:pt x="1045304" y="2198742"/>
                  </a:lnTo>
                  <a:lnTo>
                    <a:pt x="1036911" y="2149839"/>
                  </a:lnTo>
                  <a:lnTo>
                    <a:pt x="1028712" y="2101394"/>
                  </a:lnTo>
                  <a:lnTo>
                    <a:pt x="1020723" y="2053378"/>
                  </a:lnTo>
                  <a:lnTo>
                    <a:pt x="1012958" y="2005765"/>
                  </a:lnTo>
                  <a:lnTo>
                    <a:pt x="1005433" y="1958526"/>
                  </a:lnTo>
                  <a:lnTo>
                    <a:pt x="998162" y="1911633"/>
                  </a:lnTo>
                  <a:lnTo>
                    <a:pt x="991160" y="1865058"/>
                  </a:lnTo>
                  <a:lnTo>
                    <a:pt x="984441" y="1818774"/>
                  </a:lnTo>
                  <a:lnTo>
                    <a:pt x="978022" y="1772753"/>
                  </a:lnTo>
                  <a:lnTo>
                    <a:pt x="971916" y="1726967"/>
                  </a:lnTo>
                  <a:lnTo>
                    <a:pt x="966139" y="1681387"/>
                  </a:lnTo>
                  <a:lnTo>
                    <a:pt x="960706" y="1635986"/>
                  </a:lnTo>
                  <a:lnTo>
                    <a:pt x="955630" y="1590737"/>
                  </a:lnTo>
                  <a:lnTo>
                    <a:pt x="950928" y="1545611"/>
                  </a:lnTo>
                  <a:lnTo>
                    <a:pt x="946614" y="1500581"/>
                  </a:lnTo>
                  <a:lnTo>
                    <a:pt x="942703" y="1455618"/>
                  </a:lnTo>
                  <a:lnTo>
                    <a:pt x="939209" y="1410695"/>
                  </a:lnTo>
                  <a:lnTo>
                    <a:pt x="936148" y="1365784"/>
                  </a:lnTo>
                  <a:lnTo>
                    <a:pt x="933535" y="1320857"/>
                  </a:lnTo>
                  <a:lnTo>
                    <a:pt x="931384" y="1275886"/>
                  </a:lnTo>
                  <a:lnTo>
                    <a:pt x="929711" y="1230844"/>
                  </a:lnTo>
                  <a:lnTo>
                    <a:pt x="928529" y="1185702"/>
                  </a:lnTo>
                  <a:lnTo>
                    <a:pt x="927855" y="1140432"/>
                  </a:lnTo>
                  <a:lnTo>
                    <a:pt x="927703" y="1095008"/>
                  </a:lnTo>
                  <a:lnTo>
                    <a:pt x="928087" y="1049400"/>
                  </a:lnTo>
                  <a:lnTo>
                    <a:pt x="929023" y="1003581"/>
                  </a:lnTo>
                  <a:lnTo>
                    <a:pt x="930525" y="957524"/>
                  </a:lnTo>
                  <a:lnTo>
                    <a:pt x="932609" y="911199"/>
                  </a:lnTo>
                  <a:lnTo>
                    <a:pt x="935289" y="864581"/>
                  </a:lnTo>
                  <a:lnTo>
                    <a:pt x="938581" y="817640"/>
                  </a:lnTo>
                  <a:lnTo>
                    <a:pt x="942498" y="770348"/>
                  </a:lnTo>
                  <a:lnTo>
                    <a:pt x="947056" y="722679"/>
                  </a:lnTo>
                  <a:lnTo>
                    <a:pt x="952270" y="674603"/>
                  </a:lnTo>
                  <a:lnTo>
                    <a:pt x="958154" y="626094"/>
                  </a:lnTo>
                  <a:lnTo>
                    <a:pt x="964724" y="577123"/>
                  </a:lnTo>
                  <a:lnTo>
                    <a:pt x="971995" y="527662"/>
                  </a:lnTo>
                  <a:lnTo>
                    <a:pt x="979980" y="477684"/>
                  </a:lnTo>
                  <a:lnTo>
                    <a:pt x="988696" y="427160"/>
                  </a:lnTo>
                  <a:lnTo>
                    <a:pt x="998157" y="376064"/>
                  </a:lnTo>
                  <a:lnTo>
                    <a:pt x="1008377" y="324366"/>
                  </a:lnTo>
                  <a:lnTo>
                    <a:pt x="1019373" y="272040"/>
                  </a:lnTo>
                  <a:lnTo>
                    <a:pt x="1031158" y="219057"/>
                  </a:lnTo>
                  <a:lnTo>
                    <a:pt x="1043747" y="165389"/>
                  </a:lnTo>
                  <a:lnTo>
                    <a:pt x="1057156" y="111009"/>
                  </a:lnTo>
                  <a:lnTo>
                    <a:pt x="1071399" y="55888"/>
                  </a:lnTo>
                  <a:lnTo>
                    <a:pt x="1086491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8772" y="1192862"/>
            <a:ext cx="472440" cy="76606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485"/>
              </a:lnSpc>
            </a:pPr>
            <a:r>
              <a:rPr sz="3000" b="1" spc="140" dirty="0">
                <a:solidFill>
                  <a:srgbClr val="FFFFFF"/>
                </a:solidFill>
                <a:latin typeface="Gill Sans MT"/>
                <a:cs typeface="Gill Sans MT"/>
              </a:rPr>
              <a:t>1700</a:t>
            </a:r>
            <a:r>
              <a:rPr sz="3000" b="1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120" dirty="0">
                <a:solidFill>
                  <a:srgbClr val="FFFFFF"/>
                </a:solidFill>
                <a:latin typeface="Gill Sans MT"/>
                <a:cs typeface="Gill Sans MT"/>
              </a:rPr>
              <a:t>FIFTH</a:t>
            </a:r>
            <a:r>
              <a:rPr sz="30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215" dirty="0">
                <a:solidFill>
                  <a:srgbClr val="FFFFFF"/>
                </a:solidFill>
                <a:latin typeface="Gill Sans MT"/>
                <a:cs typeface="Gill Sans MT"/>
              </a:rPr>
              <a:t>AVE</a:t>
            </a:r>
            <a:r>
              <a:rPr sz="3000" b="1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345" dirty="0">
                <a:solidFill>
                  <a:srgbClr val="FFFFFF"/>
                </a:solidFill>
                <a:latin typeface="Gill Sans MT"/>
                <a:cs typeface="Gill Sans MT"/>
              </a:rPr>
              <a:t>-</a:t>
            </a:r>
            <a:r>
              <a:rPr sz="3000" b="1" spc="-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165" dirty="0">
                <a:solidFill>
                  <a:srgbClr val="FFFFFF"/>
                </a:solidFill>
                <a:latin typeface="Gill Sans MT"/>
                <a:cs typeface="Gill Sans MT"/>
              </a:rPr>
              <a:t>EXISTING</a:t>
            </a:r>
            <a:r>
              <a:rPr sz="30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190" dirty="0">
                <a:solidFill>
                  <a:srgbClr val="FFFFFF"/>
                </a:solidFill>
                <a:latin typeface="Gill Sans MT"/>
                <a:cs typeface="Gill Sans MT"/>
              </a:rPr>
              <a:t>CONDITIONS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46246" y="9383613"/>
            <a:ext cx="1056005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5"/>
              </a:lnSpc>
            </a:pPr>
            <a:r>
              <a:rPr sz="1200" b="1" spc="-13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10058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600200" cy="10058400"/>
            </a:xfrm>
            <a:custGeom>
              <a:avLst/>
              <a:gdLst/>
              <a:ahLst/>
              <a:cxnLst/>
              <a:rect l="l" t="t" r="r" b="b"/>
              <a:pathLst>
                <a:path w="1600200" h="10058400">
                  <a:moveTo>
                    <a:pt x="1389565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436411" y="10058399"/>
                  </a:lnTo>
                  <a:lnTo>
                    <a:pt x="1531104" y="9520507"/>
                  </a:lnTo>
                  <a:lnTo>
                    <a:pt x="1579729" y="9168355"/>
                  </a:lnTo>
                  <a:lnTo>
                    <a:pt x="1597644" y="8846373"/>
                  </a:lnTo>
                  <a:lnTo>
                    <a:pt x="1600203" y="8398992"/>
                  </a:lnTo>
                  <a:lnTo>
                    <a:pt x="1599871" y="8345489"/>
                  </a:lnTo>
                  <a:lnTo>
                    <a:pt x="1598891" y="8292436"/>
                  </a:lnTo>
                  <a:lnTo>
                    <a:pt x="1597288" y="8239816"/>
                  </a:lnTo>
                  <a:lnTo>
                    <a:pt x="1595087" y="8187609"/>
                  </a:lnTo>
                  <a:lnTo>
                    <a:pt x="1592313" y="8135799"/>
                  </a:lnTo>
                  <a:lnTo>
                    <a:pt x="1588991" y="8084368"/>
                  </a:lnTo>
                  <a:lnTo>
                    <a:pt x="1585145" y="8033298"/>
                  </a:lnTo>
                  <a:lnTo>
                    <a:pt x="1580801" y="7982570"/>
                  </a:lnTo>
                  <a:lnTo>
                    <a:pt x="1575984" y="7932168"/>
                  </a:lnTo>
                  <a:lnTo>
                    <a:pt x="1570718" y="7882072"/>
                  </a:lnTo>
                  <a:lnTo>
                    <a:pt x="1565029" y="7832266"/>
                  </a:lnTo>
                  <a:lnTo>
                    <a:pt x="1558941" y="7782732"/>
                  </a:lnTo>
                  <a:lnTo>
                    <a:pt x="1552479" y="7733451"/>
                  </a:lnTo>
                  <a:lnTo>
                    <a:pt x="1545668" y="7684406"/>
                  </a:lnTo>
                  <a:lnTo>
                    <a:pt x="1538534" y="7635579"/>
                  </a:lnTo>
                  <a:lnTo>
                    <a:pt x="1531100" y="7586953"/>
                  </a:lnTo>
                  <a:lnTo>
                    <a:pt x="1523392" y="7538508"/>
                  </a:lnTo>
                  <a:lnTo>
                    <a:pt x="1515436" y="7490228"/>
                  </a:lnTo>
                  <a:lnTo>
                    <a:pt x="1507254" y="7442095"/>
                  </a:lnTo>
                  <a:lnTo>
                    <a:pt x="1498874" y="7394090"/>
                  </a:lnTo>
                  <a:lnTo>
                    <a:pt x="1490319" y="7346197"/>
                  </a:lnTo>
                  <a:lnTo>
                    <a:pt x="1481615" y="7298396"/>
                  </a:lnTo>
                  <a:lnTo>
                    <a:pt x="1472786" y="7250670"/>
                  </a:lnTo>
                  <a:lnTo>
                    <a:pt x="1463857" y="7203002"/>
                  </a:lnTo>
                  <a:lnTo>
                    <a:pt x="1454854" y="7155374"/>
                  </a:lnTo>
                  <a:lnTo>
                    <a:pt x="1427644" y="7012547"/>
                  </a:lnTo>
                  <a:lnTo>
                    <a:pt x="1418591" y="6964898"/>
                  </a:lnTo>
                  <a:lnTo>
                    <a:pt x="1409588" y="6917200"/>
                  </a:lnTo>
                  <a:lnTo>
                    <a:pt x="1400659" y="6869434"/>
                  </a:lnTo>
                  <a:lnTo>
                    <a:pt x="1391830" y="6821582"/>
                  </a:lnTo>
                  <a:lnTo>
                    <a:pt x="1383126" y="6773628"/>
                  </a:lnTo>
                  <a:lnTo>
                    <a:pt x="1374571" y="6725552"/>
                  </a:lnTo>
                  <a:lnTo>
                    <a:pt x="1366191" y="6677337"/>
                  </a:lnTo>
                  <a:lnTo>
                    <a:pt x="1358010" y="6628966"/>
                  </a:lnTo>
                  <a:lnTo>
                    <a:pt x="1350053" y="6580419"/>
                  </a:lnTo>
                  <a:lnTo>
                    <a:pt x="1342345" y="6531681"/>
                  </a:lnTo>
                  <a:lnTo>
                    <a:pt x="1334912" y="6482732"/>
                  </a:lnTo>
                  <a:lnTo>
                    <a:pt x="1327777" y="6433555"/>
                  </a:lnTo>
                  <a:lnTo>
                    <a:pt x="1320966" y="6384132"/>
                  </a:lnTo>
                  <a:lnTo>
                    <a:pt x="1314504" y="6334445"/>
                  </a:lnTo>
                  <a:lnTo>
                    <a:pt x="1308416" y="6284476"/>
                  </a:lnTo>
                  <a:lnTo>
                    <a:pt x="1302727" y="6234208"/>
                  </a:lnTo>
                  <a:lnTo>
                    <a:pt x="1297461" y="6183623"/>
                  </a:lnTo>
                  <a:lnTo>
                    <a:pt x="1292644" y="6132702"/>
                  </a:lnTo>
                  <a:lnTo>
                    <a:pt x="1288300" y="6081428"/>
                  </a:lnTo>
                  <a:lnTo>
                    <a:pt x="1284455" y="6029783"/>
                  </a:lnTo>
                  <a:lnTo>
                    <a:pt x="1281132" y="5977750"/>
                  </a:lnTo>
                  <a:lnTo>
                    <a:pt x="1278358" y="5925309"/>
                  </a:lnTo>
                  <a:lnTo>
                    <a:pt x="1276157" y="5872445"/>
                  </a:lnTo>
                  <a:lnTo>
                    <a:pt x="1274554" y="5819138"/>
                  </a:lnTo>
                  <a:lnTo>
                    <a:pt x="1273574" y="5765371"/>
                  </a:lnTo>
                  <a:lnTo>
                    <a:pt x="1273242" y="5711126"/>
                  </a:lnTo>
                  <a:lnTo>
                    <a:pt x="1273627" y="5658340"/>
                  </a:lnTo>
                  <a:lnTo>
                    <a:pt x="1274760" y="5605901"/>
                  </a:lnTo>
                  <a:lnTo>
                    <a:pt x="1276611" y="5553797"/>
                  </a:lnTo>
                  <a:lnTo>
                    <a:pt x="1279149" y="5502017"/>
                  </a:lnTo>
                  <a:lnTo>
                    <a:pt x="1282342" y="5450551"/>
                  </a:lnTo>
                  <a:lnTo>
                    <a:pt x="1286159" y="5399387"/>
                  </a:lnTo>
                  <a:lnTo>
                    <a:pt x="1290570" y="5348515"/>
                  </a:lnTo>
                  <a:lnTo>
                    <a:pt x="1295543" y="5297923"/>
                  </a:lnTo>
                  <a:lnTo>
                    <a:pt x="1301047" y="5247600"/>
                  </a:lnTo>
                  <a:lnTo>
                    <a:pt x="1307051" y="5197535"/>
                  </a:lnTo>
                  <a:lnTo>
                    <a:pt x="1313524" y="5147718"/>
                  </a:lnTo>
                  <a:lnTo>
                    <a:pt x="1320434" y="5098137"/>
                  </a:lnTo>
                  <a:lnTo>
                    <a:pt x="1327751" y="5048781"/>
                  </a:lnTo>
                  <a:lnTo>
                    <a:pt x="1335444" y="4999640"/>
                  </a:lnTo>
                  <a:lnTo>
                    <a:pt x="1343481" y="4950702"/>
                  </a:lnTo>
                  <a:lnTo>
                    <a:pt x="1351832" y="4901956"/>
                  </a:lnTo>
                  <a:lnTo>
                    <a:pt x="1360465" y="4853391"/>
                  </a:lnTo>
                  <a:lnTo>
                    <a:pt x="1369349" y="4804996"/>
                  </a:lnTo>
                  <a:lnTo>
                    <a:pt x="1378453" y="4756761"/>
                  </a:lnTo>
                  <a:lnTo>
                    <a:pt x="1387746" y="4708673"/>
                  </a:lnTo>
                  <a:lnTo>
                    <a:pt x="1397197" y="4660723"/>
                  </a:lnTo>
                  <a:lnTo>
                    <a:pt x="1406775" y="4612899"/>
                  </a:lnTo>
                  <a:lnTo>
                    <a:pt x="1416448" y="4565190"/>
                  </a:lnTo>
                  <a:lnTo>
                    <a:pt x="1426186" y="4517585"/>
                  </a:lnTo>
                  <a:lnTo>
                    <a:pt x="1455477" y="4375284"/>
                  </a:lnTo>
                  <a:lnTo>
                    <a:pt x="1465162" y="4327985"/>
                  </a:lnTo>
                  <a:lnTo>
                    <a:pt x="1474757" y="4280735"/>
                  </a:lnTo>
                  <a:lnTo>
                    <a:pt x="1484229" y="4233523"/>
                  </a:lnTo>
                  <a:lnTo>
                    <a:pt x="1493549" y="4186338"/>
                  </a:lnTo>
                  <a:lnTo>
                    <a:pt x="1503119" y="4135787"/>
                  </a:lnTo>
                  <a:lnTo>
                    <a:pt x="1512061" y="4085148"/>
                  </a:lnTo>
                  <a:lnTo>
                    <a:pt x="1520373" y="4034427"/>
                  </a:lnTo>
                  <a:lnTo>
                    <a:pt x="1528057" y="3983630"/>
                  </a:lnTo>
                  <a:lnTo>
                    <a:pt x="1535111" y="3932761"/>
                  </a:lnTo>
                  <a:lnTo>
                    <a:pt x="1541536" y="3881828"/>
                  </a:lnTo>
                  <a:lnTo>
                    <a:pt x="1547331" y="3830836"/>
                  </a:lnTo>
                  <a:lnTo>
                    <a:pt x="1552496" y="3779791"/>
                  </a:lnTo>
                  <a:lnTo>
                    <a:pt x="1557032" y="3728699"/>
                  </a:lnTo>
                  <a:lnTo>
                    <a:pt x="1560937" y="3677565"/>
                  </a:lnTo>
                  <a:lnTo>
                    <a:pt x="1564213" y="3626396"/>
                  </a:lnTo>
                  <a:lnTo>
                    <a:pt x="1566858" y="3575197"/>
                  </a:lnTo>
                  <a:lnTo>
                    <a:pt x="1568873" y="3523974"/>
                  </a:lnTo>
                  <a:lnTo>
                    <a:pt x="1570258" y="3472733"/>
                  </a:lnTo>
                  <a:lnTo>
                    <a:pt x="1571012" y="3421480"/>
                  </a:lnTo>
                  <a:lnTo>
                    <a:pt x="1571136" y="3370221"/>
                  </a:lnTo>
                  <a:lnTo>
                    <a:pt x="1570628" y="3318961"/>
                  </a:lnTo>
                  <a:lnTo>
                    <a:pt x="1569490" y="3267706"/>
                  </a:lnTo>
                  <a:lnTo>
                    <a:pt x="1567721" y="3216462"/>
                  </a:lnTo>
                  <a:lnTo>
                    <a:pt x="1565320" y="3165236"/>
                  </a:lnTo>
                  <a:lnTo>
                    <a:pt x="1562288" y="3114032"/>
                  </a:lnTo>
                  <a:lnTo>
                    <a:pt x="1558625" y="3062857"/>
                  </a:lnTo>
                  <a:lnTo>
                    <a:pt x="1554330" y="3011716"/>
                  </a:lnTo>
                  <a:lnTo>
                    <a:pt x="1549403" y="2960616"/>
                  </a:lnTo>
                  <a:lnTo>
                    <a:pt x="1543845" y="2909562"/>
                  </a:lnTo>
                  <a:lnTo>
                    <a:pt x="1537655" y="2858560"/>
                  </a:lnTo>
                  <a:lnTo>
                    <a:pt x="1530832" y="2807616"/>
                  </a:lnTo>
                  <a:lnTo>
                    <a:pt x="1523378" y="2756736"/>
                  </a:lnTo>
                  <a:lnTo>
                    <a:pt x="1515291" y="2705925"/>
                  </a:lnTo>
                  <a:lnTo>
                    <a:pt x="1505720" y="2648537"/>
                  </a:lnTo>
                  <a:lnTo>
                    <a:pt x="1496150" y="2591968"/>
                  </a:lnTo>
                  <a:lnTo>
                    <a:pt x="1486596" y="2536192"/>
                  </a:lnTo>
                  <a:lnTo>
                    <a:pt x="1477074" y="2481180"/>
                  </a:lnTo>
                  <a:lnTo>
                    <a:pt x="1467597" y="2426904"/>
                  </a:lnTo>
                  <a:lnTo>
                    <a:pt x="1458182" y="2373337"/>
                  </a:lnTo>
                  <a:lnTo>
                    <a:pt x="1421425" y="2165595"/>
                  </a:lnTo>
                  <a:lnTo>
                    <a:pt x="1412536" y="2115152"/>
                  </a:lnTo>
                  <a:lnTo>
                    <a:pt x="1403798" y="2065250"/>
                  </a:lnTo>
                  <a:lnTo>
                    <a:pt x="1395225" y="2015861"/>
                  </a:lnTo>
                  <a:lnTo>
                    <a:pt x="1386832" y="1966959"/>
                  </a:lnTo>
                  <a:lnTo>
                    <a:pt x="1378633" y="1918513"/>
                  </a:lnTo>
                  <a:lnTo>
                    <a:pt x="1370644" y="1870498"/>
                  </a:lnTo>
                  <a:lnTo>
                    <a:pt x="1362879" y="1822885"/>
                  </a:lnTo>
                  <a:lnTo>
                    <a:pt x="1355354" y="1775646"/>
                  </a:lnTo>
                  <a:lnTo>
                    <a:pt x="1348082" y="1728753"/>
                  </a:lnTo>
                  <a:lnTo>
                    <a:pt x="1341080" y="1682178"/>
                  </a:lnTo>
                  <a:lnTo>
                    <a:pt x="1334362" y="1635894"/>
                  </a:lnTo>
                  <a:lnTo>
                    <a:pt x="1327943" y="1589873"/>
                  </a:lnTo>
                  <a:lnTo>
                    <a:pt x="1321837" y="1544086"/>
                  </a:lnTo>
                  <a:lnTo>
                    <a:pt x="1316060" y="1498507"/>
                  </a:lnTo>
                  <a:lnTo>
                    <a:pt x="1310626" y="1453106"/>
                  </a:lnTo>
                  <a:lnTo>
                    <a:pt x="1305551" y="1407857"/>
                  </a:lnTo>
                  <a:lnTo>
                    <a:pt x="1300849" y="1362731"/>
                  </a:lnTo>
                  <a:lnTo>
                    <a:pt x="1296535" y="1317700"/>
                  </a:lnTo>
                  <a:lnTo>
                    <a:pt x="1292623" y="1272738"/>
                  </a:lnTo>
                  <a:lnTo>
                    <a:pt x="1289130" y="1227815"/>
                  </a:lnTo>
                  <a:lnTo>
                    <a:pt x="1286069" y="1182904"/>
                  </a:lnTo>
                  <a:lnTo>
                    <a:pt x="1283456" y="1137977"/>
                  </a:lnTo>
                  <a:lnTo>
                    <a:pt x="1281305" y="1093006"/>
                  </a:lnTo>
                  <a:lnTo>
                    <a:pt x="1279631" y="1047963"/>
                  </a:lnTo>
                  <a:lnTo>
                    <a:pt x="1278450" y="1002821"/>
                  </a:lnTo>
                  <a:lnTo>
                    <a:pt x="1277776" y="957552"/>
                  </a:lnTo>
                  <a:lnTo>
                    <a:pt x="1277623" y="912127"/>
                  </a:lnTo>
                  <a:lnTo>
                    <a:pt x="1278008" y="866520"/>
                  </a:lnTo>
                  <a:lnTo>
                    <a:pt x="1278943" y="820701"/>
                  </a:lnTo>
                  <a:lnTo>
                    <a:pt x="1280446" y="774643"/>
                  </a:lnTo>
                  <a:lnTo>
                    <a:pt x="1282530" y="728319"/>
                  </a:lnTo>
                  <a:lnTo>
                    <a:pt x="1285210" y="681700"/>
                  </a:lnTo>
                  <a:lnTo>
                    <a:pt x="1288501" y="634759"/>
                  </a:lnTo>
                  <a:lnTo>
                    <a:pt x="1292418" y="587468"/>
                  </a:lnTo>
                  <a:lnTo>
                    <a:pt x="1296977" y="539798"/>
                  </a:lnTo>
                  <a:lnTo>
                    <a:pt x="1302191" y="491723"/>
                  </a:lnTo>
                  <a:lnTo>
                    <a:pt x="1308075" y="443213"/>
                  </a:lnTo>
                  <a:lnTo>
                    <a:pt x="1314645" y="394242"/>
                  </a:lnTo>
                  <a:lnTo>
                    <a:pt x="1321915" y="344782"/>
                  </a:lnTo>
                  <a:lnTo>
                    <a:pt x="1329901" y="294804"/>
                  </a:lnTo>
                  <a:lnTo>
                    <a:pt x="1338617" y="244280"/>
                  </a:lnTo>
                  <a:lnTo>
                    <a:pt x="1348078" y="193184"/>
                  </a:lnTo>
                  <a:lnTo>
                    <a:pt x="1358298" y="141486"/>
                  </a:lnTo>
                  <a:lnTo>
                    <a:pt x="1369293" y="89160"/>
                  </a:lnTo>
                  <a:lnTo>
                    <a:pt x="1381078" y="36176"/>
                  </a:lnTo>
                  <a:lnTo>
                    <a:pt x="138956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250315" cy="10058400"/>
            </a:xfrm>
            <a:custGeom>
              <a:avLst/>
              <a:gdLst/>
              <a:ahLst/>
              <a:cxnLst/>
              <a:rect l="l" t="t" r="r" b="b"/>
              <a:pathLst>
                <a:path w="1250315" h="10058400">
                  <a:moveTo>
                    <a:pt x="1086491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1118686" y="10058400"/>
                  </a:lnTo>
                  <a:lnTo>
                    <a:pt x="1181183" y="9703387"/>
                  </a:lnTo>
                  <a:lnTo>
                    <a:pt x="1229809" y="9351235"/>
                  </a:lnTo>
                  <a:lnTo>
                    <a:pt x="1247723" y="9029253"/>
                  </a:lnTo>
                  <a:lnTo>
                    <a:pt x="1250283" y="8581872"/>
                  </a:lnTo>
                  <a:lnTo>
                    <a:pt x="1249951" y="8528369"/>
                  </a:lnTo>
                  <a:lnTo>
                    <a:pt x="1248970" y="8475317"/>
                  </a:lnTo>
                  <a:lnTo>
                    <a:pt x="1247367" y="8422696"/>
                  </a:lnTo>
                  <a:lnTo>
                    <a:pt x="1245166" y="8370490"/>
                  </a:lnTo>
                  <a:lnTo>
                    <a:pt x="1242392" y="8318680"/>
                  </a:lnTo>
                  <a:lnTo>
                    <a:pt x="1239070" y="8267248"/>
                  </a:lnTo>
                  <a:lnTo>
                    <a:pt x="1235225" y="8216178"/>
                  </a:lnTo>
                  <a:lnTo>
                    <a:pt x="1230881" y="8165450"/>
                  </a:lnTo>
                  <a:lnTo>
                    <a:pt x="1226063" y="8115048"/>
                  </a:lnTo>
                  <a:lnTo>
                    <a:pt x="1220798" y="8064953"/>
                  </a:lnTo>
                  <a:lnTo>
                    <a:pt x="1215108" y="8015147"/>
                  </a:lnTo>
                  <a:lnTo>
                    <a:pt x="1209020" y="7965612"/>
                  </a:lnTo>
                  <a:lnTo>
                    <a:pt x="1202558" y="7916331"/>
                  </a:lnTo>
                  <a:lnTo>
                    <a:pt x="1195748" y="7867287"/>
                  </a:lnTo>
                  <a:lnTo>
                    <a:pt x="1188613" y="7818460"/>
                  </a:lnTo>
                  <a:lnTo>
                    <a:pt x="1181179" y="7769833"/>
                  </a:lnTo>
                  <a:lnTo>
                    <a:pt x="1173472" y="7721389"/>
                  </a:lnTo>
                  <a:lnTo>
                    <a:pt x="1165515" y="7673109"/>
                  </a:lnTo>
                  <a:lnTo>
                    <a:pt x="1157334" y="7624975"/>
                  </a:lnTo>
                  <a:lnTo>
                    <a:pt x="1148953" y="7576971"/>
                  </a:lnTo>
                  <a:lnTo>
                    <a:pt x="1140399" y="7529077"/>
                  </a:lnTo>
                  <a:lnTo>
                    <a:pt x="1131694" y="7481276"/>
                  </a:lnTo>
                  <a:lnTo>
                    <a:pt x="1122865" y="7433551"/>
                  </a:lnTo>
                  <a:lnTo>
                    <a:pt x="1113937" y="7385883"/>
                  </a:lnTo>
                  <a:lnTo>
                    <a:pt x="1104933" y="7338254"/>
                  </a:lnTo>
                  <a:lnTo>
                    <a:pt x="1077724" y="7195427"/>
                  </a:lnTo>
                  <a:lnTo>
                    <a:pt x="1068671" y="7147779"/>
                  </a:lnTo>
                  <a:lnTo>
                    <a:pt x="1059667" y="7100080"/>
                  </a:lnTo>
                  <a:lnTo>
                    <a:pt x="1050739" y="7052314"/>
                  </a:lnTo>
                  <a:lnTo>
                    <a:pt x="1041910" y="7004463"/>
                  </a:lnTo>
                  <a:lnTo>
                    <a:pt x="1033205" y="6956508"/>
                  </a:lnTo>
                  <a:lnTo>
                    <a:pt x="1024651" y="6908432"/>
                  </a:lnTo>
                  <a:lnTo>
                    <a:pt x="1016270" y="6860217"/>
                  </a:lnTo>
                  <a:lnTo>
                    <a:pt x="1008089" y="6811846"/>
                  </a:lnTo>
                  <a:lnTo>
                    <a:pt x="1000132" y="6763300"/>
                  </a:lnTo>
                  <a:lnTo>
                    <a:pt x="992425" y="6714561"/>
                  </a:lnTo>
                  <a:lnTo>
                    <a:pt x="984991" y="6665612"/>
                  </a:lnTo>
                  <a:lnTo>
                    <a:pt x="977856" y="6616435"/>
                  </a:lnTo>
                  <a:lnTo>
                    <a:pt x="971046" y="6567012"/>
                  </a:lnTo>
                  <a:lnTo>
                    <a:pt x="964584" y="6517325"/>
                  </a:lnTo>
                  <a:lnTo>
                    <a:pt x="958496" y="6467357"/>
                  </a:lnTo>
                  <a:lnTo>
                    <a:pt x="952806" y="6417088"/>
                  </a:lnTo>
                  <a:lnTo>
                    <a:pt x="947541" y="6366503"/>
                  </a:lnTo>
                  <a:lnTo>
                    <a:pt x="942723" y="6315582"/>
                  </a:lnTo>
                  <a:lnTo>
                    <a:pt x="938379" y="6264308"/>
                  </a:lnTo>
                  <a:lnTo>
                    <a:pt x="934534" y="6212664"/>
                  </a:lnTo>
                  <a:lnTo>
                    <a:pt x="931212" y="6160630"/>
                  </a:lnTo>
                  <a:lnTo>
                    <a:pt x="928438" y="6108190"/>
                  </a:lnTo>
                  <a:lnTo>
                    <a:pt x="926237" y="6055325"/>
                  </a:lnTo>
                  <a:lnTo>
                    <a:pt x="924634" y="6002018"/>
                  </a:lnTo>
                  <a:lnTo>
                    <a:pt x="923653" y="5948251"/>
                  </a:lnTo>
                  <a:lnTo>
                    <a:pt x="923321" y="5894006"/>
                  </a:lnTo>
                  <a:lnTo>
                    <a:pt x="923706" y="5841220"/>
                  </a:lnTo>
                  <a:lnTo>
                    <a:pt x="924839" y="5788781"/>
                  </a:lnTo>
                  <a:lnTo>
                    <a:pt x="926691" y="5736677"/>
                  </a:lnTo>
                  <a:lnTo>
                    <a:pt x="929228" y="5684897"/>
                  </a:lnTo>
                  <a:lnTo>
                    <a:pt x="932421" y="5633431"/>
                  </a:lnTo>
                  <a:lnTo>
                    <a:pt x="936239" y="5582267"/>
                  </a:lnTo>
                  <a:lnTo>
                    <a:pt x="940650" y="5531395"/>
                  </a:lnTo>
                  <a:lnTo>
                    <a:pt x="945622" y="5480803"/>
                  </a:lnTo>
                  <a:lnTo>
                    <a:pt x="951126" y="5430480"/>
                  </a:lnTo>
                  <a:lnTo>
                    <a:pt x="957130" y="5380416"/>
                  </a:lnTo>
                  <a:lnTo>
                    <a:pt x="963603" y="5330598"/>
                  </a:lnTo>
                  <a:lnTo>
                    <a:pt x="970514" y="5281017"/>
                  </a:lnTo>
                  <a:lnTo>
                    <a:pt x="977831" y="5231662"/>
                  </a:lnTo>
                  <a:lnTo>
                    <a:pt x="985523" y="5182520"/>
                  </a:lnTo>
                  <a:lnTo>
                    <a:pt x="993561" y="5133582"/>
                  </a:lnTo>
                  <a:lnTo>
                    <a:pt x="1001911" y="5084836"/>
                  </a:lnTo>
                  <a:lnTo>
                    <a:pt x="1010544" y="5036271"/>
                  </a:lnTo>
                  <a:lnTo>
                    <a:pt x="1019428" y="4987876"/>
                  </a:lnTo>
                  <a:lnTo>
                    <a:pt x="1028532" y="4939641"/>
                  </a:lnTo>
                  <a:lnTo>
                    <a:pt x="1037825" y="4891554"/>
                  </a:lnTo>
                  <a:lnTo>
                    <a:pt x="1047276" y="4843603"/>
                  </a:lnTo>
                  <a:lnTo>
                    <a:pt x="1056854" y="4795779"/>
                  </a:lnTo>
                  <a:lnTo>
                    <a:pt x="1066528" y="4748070"/>
                  </a:lnTo>
                  <a:lnTo>
                    <a:pt x="1076266" y="4700465"/>
                  </a:lnTo>
                  <a:lnTo>
                    <a:pt x="1105556" y="4558164"/>
                  </a:lnTo>
                  <a:lnTo>
                    <a:pt x="1115242" y="4510865"/>
                  </a:lnTo>
                  <a:lnTo>
                    <a:pt x="1124836" y="4463616"/>
                  </a:lnTo>
                  <a:lnTo>
                    <a:pt x="1134309" y="4416404"/>
                  </a:lnTo>
                  <a:lnTo>
                    <a:pt x="1143628" y="4369219"/>
                  </a:lnTo>
                  <a:lnTo>
                    <a:pt x="1153199" y="4318668"/>
                  </a:lnTo>
                  <a:lnTo>
                    <a:pt x="1162140" y="4268029"/>
                  </a:lnTo>
                  <a:lnTo>
                    <a:pt x="1170453" y="4217308"/>
                  </a:lnTo>
                  <a:lnTo>
                    <a:pt x="1178136" y="4166510"/>
                  </a:lnTo>
                  <a:lnTo>
                    <a:pt x="1185190" y="4115642"/>
                  </a:lnTo>
                  <a:lnTo>
                    <a:pt x="1191615" y="4064709"/>
                  </a:lnTo>
                  <a:lnTo>
                    <a:pt x="1197410" y="4013717"/>
                  </a:lnTo>
                  <a:lnTo>
                    <a:pt x="1202575" y="3962672"/>
                  </a:lnTo>
                  <a:lnTo>
                    <a:pt x="1207111" y="3911579"/>
                  </a:lnTo>
                  <a:lnTo>
                    <a:pt x="1211017" y="3860446"/>
                  </a:lnTo>
                  <a:lnTo>
                    <a:pt x="1214292" y="3809276"/>
                  </a:lnTo>
                  <a:lnTo>
                    <a:pt x="1216938" y="3758077"/>
                  </a:lnTo>
                  <a:lnTo>
                    <a:pt x="1218953" y="3706854"/>
                  </a:lnTo>
                  <a:lnTo>
                    <a:pt x="1220337" y="3655614"/>
                  </a:lnTo>
                  <a:lnTo>
                    <a:pt x="1221092" y="3604360"/>
                  </a:lnTo>
                  <a:lnTo>
                    <a:pt x="1221215" y="3553101"/>
                  </a:lnTo>
                  <a:lnTo>
                    <a:pt x="1220708" y="3501841"/>
                  </a:lnTo>
                  <a:lnTo>
                    <a:pt x="1219569" y="3450586"/>
                  </a:lnTo>
                  <a:lnTo>
                    <a:pt x="1217800" y="3399343"/>
                  </a:lnTo>
                  <a:lnTo>
                    <a:pt x="1215399" y="3348116"/>
                  </a:lnTo>
                  <a:lnTo>
                    <a:pt x="1212368" y="3296912"/>
                  </a:lnTo>
                  <a:lnTo>
                    <a:pt x="1208704" y="3245737"/>
                  </a:lnTo>
                  <a:lnTo>
                    <a:pt x="1204409" y="3194597"/>
                  </a:lnTo>
                  <a:lnTo>
                    <a:pt x="1199483" y="3143496"/>
                  </a:lnTo>
                  <a:lnTo>
                    <a:pt x="1193924" y="3092442"/>
                  </a:lnTo>
                  <a:lnTo>
                    <a:pt x="1187734" y="3041440"/>
                  </a:lnTo>
                  <a:lnTo>
                    <a:pt x="1180912" y="2990496"/>
                  </a:lnTo>
                  <a:lnTo>
                    <a:pt x="1173457" y="2939616"/>
                  </a:lnTo>
                  <a:lnTo>
                    <a:pt x="1165371" y="2888805"/>
                  </a:lnTo>
                  <a:lnTo>
                    <a:pt x="1155799" y="2831417"/>
                  </a:lnTo>
                  <a:lnTo>
                    <a:pt x="1146229" y="2774849"/>
                  </a:lnTo>
                  <a:lnTo>
                    <a:pt x="1136676" y="2719072"/>
                  </a:lnTo>
                  <a:lnTo>
                    <a:pt x="1127153" y="2664060"/>
                  </a:lnTo>
                  <a:lnTo>
                    <a:pt x="1117677" y="2609784"/>
                  </a:lnTo>
                  <a:lnTo>
                    <a:pt x="1108261" y="2556217"/>
                  </a:lnTo>
                  <a:lnTo>
                    <a:pt x="1071504" y="2348475"/>
                  </a:lnTo>
                  <a:lnTo>
                    <a:pt x="1062616" y="2298032"/>
                  </a:lnTo>
                  <a:lnTo>
                    <a:pt x="1053878" y="2248130"/>
                  </a:lnTo>
                  <a:lnTo>
                    <a:pt x="1045304" y="2198742"/>
                  </a:lnTo>
                  <a:lnTo>
                    <a:pt x="1036911" y="2149839"/>
                  </a:lnTo>
                  <a:lnTo>
                    <a:pt x="1028712" y="2101394"/>
                  </a:lnTo>
                  <a:lnTo>
                    <a:pt x="1020723" y="2053378"/>
                  </a:lnTo>
                  <a:lnTo>
                    <a:pt x="1012958" y="2005765"/>
                  </a:lnTo>
                  <a:lnTo>
                    <a:pt x="1005433" y="1958526"/>
                  </a:lnTo>
                  <a:lnTo>
                    <a:pt x="998162" y="1911633"/>
                  </a:lnTo>
                  <a:lnTo>
                    <a:pt x="991160" y="1865058"/>
                  </a:lnTo>
                  <a:lnTo>
                    <a:pt x="984441" y="1818774"/>
                  </a:lnTo>
                  <a:lnTo>
                    <a:pt x="978022" y="1772753"/>
                  </a:lnTo>
                  <a:lnTo>
                    <a:pt x="971916" y="1726967"/>
                  </a:lnTo>
                  <a:lnTo>
                    <a:pt x="966139" y="1681387"/>
                  </a:lnTo>
                  <a:lnTo>
                    <a:pt x="960706" y="1635986"/>
                  </a:lnTo>
                  <a:lnTo>
                    <a:pt x="955630" y="1590737"/>
                  </a:lnTo>
                  <a:lnTo>
                    <a:pt x="950928" y="1545611"/>
                  </a:lnTo>
                  <a:lnTo>
                    <a:pt x="946614" y="1500581"/>
                  </a:lnTo>
                  <a:lnTo>
                    <a:pt x="942703" y="1455618"/>
                  </a:lnTo>
                  <a:lnTo>
                    <a:pt x="939209" y="1410695"/>
                  </a:lnTo>
                  <a:lnTo>
                    <a:pt x="936148" y="1365784"/>
                  </a:lnTo>
                  <a:lnTo>
                    <a:pt x="933535" y="1320857"/>
                  </a:lnTo>
                  <a:lnTo>
                    <a:pt x="931384" y="1275886"/>
                  </a:lnTo>
                  <a:lnTo>
                    <a:pt x="929711" y="1230844"/>
                  </a:lnTo>
                  <a:lnTo>
                    <a:pt x="928529" y="1185702"/>
                  </a:lnTo>
                  <a:lnTo>
                    <a:pt x="927855" y="1140432"/>
                  </a:lnTo>
                  <a:lnTo>
                    <a:pt x="927703" y="1095008"/>
                  </a:lnTo>
                  <a:lnTo>
                    <a:pt x="928087" y="1049400"/>
                  </a:lnTo>
                  <a:lnTo>
                    <a:pt x="929023" y="1003581"/>
                  </a:lnTo>
                  <a:lnTo>
                    <a:pt x="930525" y="957524"/>
                  </a:lnTo>
                  <a:lnTo>
                    <a:pt x="932609" y="911199"/>
                  </a:lnTo>
                  <a:lnTo>
                    <a:pt x="935289" y="864581"/>
                  </a:lnTo>
                  <a:lnTo>
                    <a:pt x="938581" y="817640"/>
                  </a:lnTo>
                  <a:lnTo>
                    <a:pt x="942498" y="770348"/>
                  </a:lnTo>
                  <a:lnTo>
                    <a:pt x="947056" y="722679"/>
                  </a:lnTo>
                  <a:lnTo>
                    <a:pt x="952270" y="674603"/>
                  </a:lnTo>
                  <a:lnTo>
                    <a:pt x="958154" y="626094"/>
                  </a:lnTo>
                  <a:lnTo>
                    <a:pt x="964724" y="577123"/>
                  </a:lnTo>
                  <a:lnTo>
                    <a:pt x="971995" y="527662"/>
                  </a:lnTo>
                  <a:lnTo>
                    <a:pt x="979980" y="477684"/>
                  </a:lnTo>
                  <a:lnTo>
                    <a:pt x="988696" y="427160"/>
                  </a:lnTo>
                  <a:lnTo>
                    <a:pt x="998157" y="376064"/>
                  </a:lnTo>
                  <a:lnTo>
                    <a:pt x="1008377" y="324366"/>
                  </a:lnTo>
                  <a:lnTo>
                    <a:pt x="1019373" y="272040"/>
                  </a:lnTo>
                  <a:lnTo>
                    <a:pt x="1031158" y="219057"/>
                  </a:lnTo>
                  <a:lnTo>
                    <a:pt x="1043747" y="165389"/>
                  </a:lnTo>
                  <a:lnTo>
                    <a:pt x="1057156" y="111009"/>
                  </a:lnTo>
                  <a:lnTo>
                    <a:pt x="1071399" y="55888"/>
                  </a:lnTo>
                  <a:lnTo>
                    <a:pt x="1086491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8772" y="1982762"/>
            <a:ext cx="472440" cy="61296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485"/>
              </a:lnSpc>
            </a:pPr>
            <a:r>
              <a:rPr sz="3000" b="1" spc="-120" dirty="0">
                <a:solidFill>
                  <a:srgbClr val="FFFFFF"/>
                </a:solidFill>
                <a:latin typeface="Gill Sans MT"/>
                <a:cs typeface="Gill Sans MT"/>
              </a:rPr>
              <a:t>FIFTH</a:t>
            </a:r>
            <a:r>
              <a:rPr sz="3000" b="1" spc="-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250" dirty="0">
                <a:solidFill>
                  <a:srgbClr val="FFFFFF"/>
                </a:solidFill>
                <a:latin typeface="Gill Sans MT"/>
                <a:cs typeface="Gill Sans MT"/>
              </a:rPr>
              <a:t>AVENUE</a:t>
            </a:r>
            <a:r>
              <a:rPr sz="3000" b="1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25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3000" b="1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120" dirty="0">
                <a:solidFill>
                  <a:srgbClr val="FFFFFF"/>
                </a:solidFill>
                <a:latin typeface="Gill Sans MT"/>
                <a:cs typeface="Gill Sans MT"/>
              </a:rPr>
              <a:t>MILTENBERGER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46246" y="9383613"/>
            <a:ext cx="1056005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5"/>
              </a:lnSpc>
            </a:pPr>
            <a:r>
              <a:rPr sz="1200" b="1" spc="-13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10058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600200" cy="10058400"/>
            </a:xfrm>
            <a:custGeom>
              <a:avLst/>
              <a:gdLst/>
              <a:ahLst/>
              <a:cxnLst/>
              <a:rect l="l" t="t" r="r" b="b"/>
              <a:pathLst>
                <a:path w="1600200" h="10058400">
                  <a:moveTo>
                    <a:pt x="1389565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436411" y="10058399"/>
                  </a:lnTo>
                  <a:lnTo>
                    <a:pt x="1531104" y="9520507"/>
                  </a:lnTo>
                  <a:lnTo>
                    <a:pt x="1579729" y="9168355"/>
                  </a:lnTo>
                  <a:lnTo>
                    <a:pt x="1597644" y="8846373"/>
                  </a:lnTo>
                  <a:lnTo>
                    <a:pt x="1600203" y="8398992"/>
                  </a:lnTo>
                  <a:lnTo>
                    <a:pt x="1599871" y="8345489"/>
                  </a:lnTo>
                  <a:lnTo>
                    <a:pt x="1598891" y="8292436"/>
                  </a:lnTo>
                  <a:lnTo>
                    <a:pt x="1597288" y="8239816"/>
                  </a:lnTo>
                  <a:lnTo>
                    <a:pt x="1595087" y="8187609"/>
                  </a:lnTo>
                  <a:lnTo>
                    <a:pt x="1592313" y="8135799"/>
                  </a:lnTo>
                  <a:lnTo>
                    <a:pt x="1588991" y="8084368"/>
                  </a:lnTo>
                  <a:lnTo>
                    <a:pt x="1585145" y="8033298"/>
                  </a:lnTo>
                  <a:lnTo>
                    <a:pt x="1580801" y="7982570"/>
                  </a:lnTo>
                  <a:lnTo>
                    <a:pt x="1575984" y="7932168"/>
                  </a:lnTo>
                  <a:lnTo>
                    <a:pt x="1570718" y="7882072"/>
                  </a:lnTo>
                  <a:lnTo>
                    <a:pt x="1565029" y="7832266"/>
                  </a:lnTo>
                  <a:lnTo>
                    <a:pt x="1558941" y="7782732"/>
                  </a:lnTo>
                  <a:lnTo>
                    <a:pt x="1552479" y="7733451"/>
                  </a:lnTo>
                  <a:lnTo>
                    <a:pt x="1545668" y="7684406"/>
                  </a:lnTo>
                  <a:lnTo>
                    <a:pt x="1538534" y="7635579"/>
                  </a:lnTo>
                  <a:lnTo>
                    <a:pt x="1531100" y="7586953"/>
                  </a:lnTo>
                  <a:lnTo>
                    <a:pt x="1523392" y="7538508"/>
                  </a:lnTo>
                  <a:lnTo>
                    <a:pt x="1515436" y="7490228"/>
                  </a:lnTo>
                  <a:lnTo>
                    <a:pt x="1507254" y="7442095"/>
                  </a:lnTo>
                  <a:lnTo>
                    <a:pt x="1498874" y="7394090"/>
                  </a:lnTo>
                  <a:lnTo>
                    <a:pt x="1490319" y="7346197"/>
                  </a:lnTo>
                  <a:lnTo>
                    <a:pt x="1481615" y="7298396"/>
                  </a:lnTo>
                  <a:lnTo>
                    <a:pt x="1472786" y="7250670"/>
                  </a:lnTo>
                  <a:lnTo>
                    <a:pt x="1463857" y="7203002"/>
                  </a:lnTo>
                  <a:lnTo>
                    <a:pt x="1454854" y="7155374"/>
                  </a:lnTo>
                  <a:lnTo>
                    <a:pt x="1427644" y="7012547"/>
                  </a:lnTo>
                  <a:lnTo>
                    <a:pt x="1418591" y="6964898"/>
                  </a:lnTo>
                  <a:lnTo>
                    <a:pt x="1409588" y="6917200"/>
                  </a:lnTo>
                  <a:lnTo>
                    <a:pt x="1400659" y="6869434"/>
                  </a:lnTo>
                  <a:lnTo>
                    <a:pt x="1391830" y="6821582"/>
                  </a:lnTo>
                  <a:lnTo>
                    <a:pt x="1383126" y="6773628"/>
                  </a:lnTo>
                  <a:lnTo>
                    <a:pt x="1374571" y="6725552"/>
                  </a:lnTo>
                  <a:lnTo>
                    <a:pt x="1366191" y="6677337"/>
                  </a:lnTo>
                  <a:lnTo>
                    <a:pt x="1358010" y="6628966"/>
                  </a:lnTo>
                  <a:lnTo>
                    <a:pt x="1350053" y="6580419"/>
                  </a:lnTo>
                  <a:lnTo>
                    <a:pt x="1342345" y="6531681"/>
                  </a:lnTo>
                  <a:lnTo>
                    <a:pt x="1334912" y="6482732"/>
                  </a:lnTo>
                  <a:lnTo>
                    <a:pt x="1327777" y="6433555"/>
                  </a:lnTo>
                  <a:lnTo>
                    <a:pt x="1320966" y="6384132"/>
                  </a:lnTo>
                  <a:lnTo>
                    <a:pt x="1314504" y="6334445"/>
                  </a:lnTo>
                  <a:lnTo>
                    <a:pt x="1308416" y="6284476"/>
                  </a:lnTo>
                  <a:lnTo>
                    <a:pt x="1302727" y="6234208"/>
                  </a:lnTo>
                  <a:lnTo>
                    <a:pt x="1297461" y="6183623"/>
                  </a:lnTo>
                  <a:lnTo>
                    <a:pt x="1292644" y="6132702"/>
                  </a:lnTo>
                  <a:lnTo>
                    <a:pt x="1288300" y="6081428"/>
                  </a:lnTo>
                  <a:lnTo>
                    <a:pt x="1284455" y="6029783"/>
                  </a:lnTo>
                  <a:lnTo>
                    <a:pt x="1281132" y="5977750"/>
                  </a:lnTo>
                  <a:lnTo>
                    <a:pt x="1278358" y="5925309"/>
                  </a:lnTo>
                  <a:lnTo>
                    <a:pt x="1276157" y="5872445"/>
                  </a:lnTo>
                  <a:lnTo>
                    <a:pt x="1274554" y="5819138"/>
                  </a:lnTo>
                  <a:lnTo>
                    <a:pt x="1273574" y="5765371"/>
                  </a:lnTo>
                  <a:lnTo>
                    <a:pt x="1273242" y="5711126"/>
                  </a:lnTo>
                  <a:lnTo>
                    <a:pt x="1273627" y="5658340"/>
                  </a:lnTo>
                  <a:lnTo>
                    <a:pt x="1274760" y="5605901"/>
                  </a:lnTo>
                  <a:lnTo>
                    <a:pt x="1276611" y="5553797"/>
                  </a:lnTo>
                  <a:lnTo>
                    <a:pt x="1279149" y="5502017"/>
                  </a:lnTo>
                  <a:lnTo>
                    <a:pt x="1282342" y="5450551"/>
                  </a:lnTo>
                  <a:lnTo>
                    <a:pt x="1286159" y="5399387"/>
                  </a:lnTo>
                  <a:lnTo>
                    <a:pt x="1290570" y="5348515"/>
                  </a:lnTo>
                  <a:lnTo>
                    <a:pt x="1295543" y="5297923"/>
                  </a:lnTo>
                  <a:lnTo>
                    <a:pt x="1301047" y="5247600"/>
                  </a:lnTo>
                  <a:lnTo>
                    <a:pt x="1307051" y="5197535"/>
                  </a:lnTo>
                  <a:lnTo>
                    <a:pt x="1313524" y="5147718"/>
                  </a:lnTo>
                  <a:lnTo>
                    <a:pt x="1320434" y="5098137"/>
                  </a:lnTo>
                  <a:lnTo>
                    <a:pt x="1327751" y="5048781"/>
                  </a:lnTo>
                  <a:lnTo>
                    <a:pt x="1335444" y="4999640"/>
                  </a:lnTo>
                  <a:lnTo>
                    <a:pt x="1343481" y="4950702"/>
                  </a:lnTo>
                  <a:lnTo>
                    <a:pt x="1351832" y="4901956"/>
                  </a:lnTo>
                  <a:lnTo>
                    <a:pt x="1360465" y="4853391"/>
                  </a:lnTo>
                  <a:lnTo>
                    <a:pt x="1369349" y="4804996"/>
                  </a:lnTo>
                  <a:lnTo>
                    <a:pt x="1378453" y="4756761"/>
                  </a:lnTo>
                  <a:lnTo>
                    <a:pt x="1387746" y="4708673"/>
                  </a:lnTo>
                  <a:lnTo>
                    <a:pt x="1397197" y="4660723"/>
                  </a:lnTo>
                  <a:lnTo>
                    <a:pt x="1406775" y="4612899"/>
                  </a:lnTo>
                  <a:lnTo>
                    <a:pt x="1416448" y="4565190"/>
                  </a:lnTo>
                  <a:lnTo>
                    <a:pt x="1426186" y="4517585"/>
                  </a:lnTo>
                  <a:lnTo>
                    <a:pt x="1455477" y="4375284"/>
                  </a:lnTo>
                  <a:lnTo>
                    <a:pt x="1465162" y="4327985"/>
                  </a:lnTo>
                  <a:lnTo>
                    <a:pt x="1474757" y="4280735"/>
                  </a:lnTo>
                  <a:lnTo>
                    <a:pt x="1484229" y="4233523"/>
                  </a:lnTo>
                  <a:lnTo>
                    <a:pt x="1493549" y="4186338"/>
                  </a:lnTo>
                  <a:lnTo>
                    <a:pt x="1503119" y="4135787"/>
                  </a:lnTo>
                  <a:lnTo>
                    <a:pt x="1512061" y="4085148"/>
                  </a:lnTo>
                  <a:lnTo>
                    <a:pt x="1520373" y="4034427"/>
                  </a:lnTo>
                  <a:lnTo>
                    <a:pt x="1528057" y="3983630"/>
                  </a:lnTo>
                  <a:lnTo>
                    <a:pt x="1535111" y="3932761"/>
                  </a:lnTo>
                  <a:lnTo>
                    <a:pt x="1541536" y="3881828"/>
                  </a:lnTo>
                  <a:lnTo>
                    <a:pt x="1547331" y="3830836"/>
                  </a:lnTo>
                  <a:lnTo>
                    <a:pt x="1552496" y="3779791"/>
                  </a:lnTo>
                  <a:lnTo>
                    <a:pt x="1557032" y="3728699"/>
                  </a:lnTo>
                  <a:lnTo>
                    <a:pt x="1560937" y="3677565"/>
                  </a:lnTo>
                  <a:lnTo>
                    <a:pt x="1564213" y="3626396"/>
                  </a:lnTo>
                  <a:lnTo>
                    <a:pt x="1566858" y="3575197"/>
                  </a:lnTo>
                  <a:lnTo>
                    <a:pt x="1568873" y="3523974"/>
                  </a:lnTo>
                  <a:lnTo>
                    <a:pt x="1570258" y="3472733"/>
                  </a:lnTo>
                  <a:lnTo>
                    <a:pt x="1571012" y="3421480"/>
                  </a:lnTo>
                  <a:lnTo>
                    <a:pt x="1571136" y="3370221"/>
                  </a:lnTo>
                  <a:lnTo>
                    <a:pt x="1570628" y="3318961"/>
                  </a:lnTo>
                  <a:lnTo>
                    <a:pt x="1569490" y="3267706"/>
                  </a:lnTo>
                  <a:lnTo>
                    <a:pt x="1567721" y="3216462"/>
                  </a:lnTo>
                  <a:lnTo>
                    <a:pt x="1565320" y="3165236"/>
                  </a:lnTo>
                  <a:lnTo>
                    <a:pt x="1562288" y="3114032"/>
                  </a:lnTo>
                  <a:lnTo>
                    <a:pt x="1558625" y="3062857"/>
                  </a:lnTo>
                  <a:lnTo>
                    <a:pt x="1554330" y="3011716"/>
                  </a:lnTo>
                  <a:lnTo>
                    <a:pt x="1549403" y="2960616"/>
                  </a:lnTo>
                  <a:lnTo>
                    <a:pt x="1543845" y="2909562"/>
                  </a:lnTo>
                  <a:lnTo>
                    <a:pt x="1537655" y="2858560"/>
                  </a:lnTo>
                  <a:lnTo>
                    <a:pt x="1530832" y="2807616"/>
                  </a:lnTo>
                  <a:lnTo>
                    <a:pt x="1523378" y="2756736"/>
                  </a:lnTo>
                  <a:lnTo>
                    <a:pt x="1515291" y="2705925"/>
                  </a:lnTo>
                  <a:lnTo>
                    <a:pt x="1505720" y="2648537"/>
                  </a:lnTo>
                  <a:lnTo>
                    <a:pt x="1496150" y="2591968"/>
                  </a:lnTo>
                  <a:lnTo>
                    <a:pt x="1486596" y="2536192"/>
                  </a:lnTo>
                  <a:lnTo>
                    <a:pt x="1477074" y="2481180"/>
                  </a:lnTo>
                  <a:lnTo>
                    <a:pt x="1467597" y="2426904"/>
                  </a:lnTo>
                  <a:lnTo>
                    <a:pt x="1458182" y="2373337"/>
                  </a:lnTo>
                  <a:lnTo>
                    <a:pt x="1421425" y="2165595"/>
                  </a:lnTo>
                  <a:lnTo>
                    <a:pt x="1412536" y="2115152"/>
                  </a:lnTo>
                  <a:lnTo>
                    <a:pt x="1403798" y="2065250"/>
                  </a:lnTo>
                  <a:lnTo>
                    <a:pt x="1395225" y="2015861"/>
                  </a:lnTo>
                  <a:lnTo>
                    <a:pt x="1386832" y="1966959"/>
                  </a:lnTo>
                  <a:lnTo>
                    <a:pt x="1378633" y="1918513"/>
                  </a:lnTo>
                  <a:lnTo>
                    <a:pt x="1370644" y="1870498"/>
                  </a:lnTo>
                  <a:lnTo>
                    <a:pt x="1362879" y="1822885"/>
                  </a:lnTo>
                  <a:lnTo>
                    <a:pt x="1355354" y="1775646"/>
                  </a:lnTo>
                  <a:lnTo>
                    <a:pt x="1348082" y="1728753"/>
                  </a:lnTo>
                  <a:lnTo>
                    <a:pt x="1341080" y="1682178"/>
                  </a:lnTo>
                  <a:lnTo>
                    <a:pt x="1334362" y="1635894"/>
                  </a:lnTo>
                  <a:lnTo>
                    <a:pt x="1327943" y="1589873"/>
                  </a:lnTo>
                  <a:lnTo>
                    <a:pt x="1321837" y="1544086"/>
                  </a:lnTo>
                  <a:lnTo>
                    <a:pt x="1316060" y="1498507"/>
                  </a:lnTo>
                  <a:lnTo>
                    <a:pt x="1310626" y="1453106"/>
                  </a:lnTo>
                  <a:lnTo>
                    <a:pt x="1305551" y="1407857"/>
                  </a:lnTo>
                  <a:lnTo>
                    <a:pt x="1300849" y="1362731"/>
                  </a:lnTo>
                  <a:lnTo>
                    <a:pt x="1296535" y="1317700"/>
                  </a:lnTo>
                  <a:lnTo>
                    <a:pt x="1292623" y="1272738"/>
                  </a:lnTo>
                  <a:lnTo>
                    <a:pt x="1289130" y="1227815"/>
                  </a:lnTo>
                  <a:lnTo>
                    <a:pt x="1286069" y="1182904"/>
                  </a:lnTo>
                  <a:lnTo>
                    <a:pt x="1283456" y="1137977"/>
                  </a:lnTo>
                  <a:lnTo>
                    <a:pt x="1281305" y="1093006"/>
                  </a:lnTo>
                  <a:lnTo>
                    <a:pt x="1279631" y="1047963"/>
                  </a:lnTo>
                  <a:lnTo>
                    <a:pt x="1278450" y="1002821"/>
                  </a:lnTo>
                  <a:lnTo>
                    <a:pt x="1277776" y="957552"/>
                  </a:lnTo>
                  <a:lnTo>
                    <a:pt x="1277623" y="912127"/>
                  </a:lnTo>
                  <a:lnTo>
                    <a:pt x="1278008" y="866520"/>
                  </a:lnTo>
                  <a:lnTo>
                    <a:pt x="1278943" y="820701"/>
                  </a:lnTo>
                  <a:lnTo>
                    <a:pt x="1280446" y="774643"/>
                  </a:lnTo>
                  <a:lnTo>
                    <a:pt x="1282530" y="728319"/>
                  </a:lnTo>
                  <a:lnTo>
                    <a:pt x="1285210" y="681700"/>
                  </a:lnTo>
                  <a:lnTo>
                    <a:pt x="1288501" y="634759"/>
                  </a:lnTo>
                  <a:lnTo>
                    <a:pt x="1292418" y="587468"/>
                  </a:lnTo>
                  <a:lnTo>
                    <a:pt x="1296977" y="539798"/>
                  </a:lnTo>
                  <a:lnTo>
                    <a:pt x="1302191" y="491723"/>
                  </a:lnTo>
                  <a:lnTo>
                    <a:pt x="1308075" y="443213"/>
                  </a:lnTo>
                  <a:lnTo>
                    <a:pt x="1314645" y="394242"/>
                  </a:lnTo>
                  <a:lnTo>
                    <a:pt x="1321915" y="344782"/>
                  </a:lnTo>
                  <a:lnTo>
                    <a:pt x="1329901" y="294804"/>
                  </a:lnTo>
                  <a:lnTo>
                    <a:pt x="1338617" y="244280"/>
                  </a:lnTo>
                  <a:lnTo>
                    <a:pt x="1348078" y="193184"/>
                  </a:lnTo>
                  <a:lnTo>
                    <a:pt x="1358298" y="141486"/>
                  </a:lnTo>
                  <a:lnTo>
                    <a:pt x="1369293" y="89160"/>
                  </a:lnTo>
                  <a:lnTo>
                    <a:pt x="1381078" y="36176"/>
                  </a:lnTo>
                  <a:lnTo>
                    <a:pt x="138956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250315" cy="10058400"/>
            </a:xfrm>
            <a:custGeom>
              <a:avLst/>
              <a:gdLst/>
              <a:ahLst/>
              <a:cxnLst/>
              <a:rect l="l" t="t" r="r" b="b"/>
              <a:pathLst>
                <a:path w="1250315" h="10058400">
                  <a:moveTo>
                    <a:pt x="1086491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1118686" y="10058400"/>
                  </a:lnTo>
                  <a:lnTo>
                    <a:pt x="1181183" y="9703387"/>
                  </a:lnTo>
                  <a:lnTo>
                    <a:pt x="1229809" y="9351235"/>
                  </a:lnTo>
                  <a:lnTo>
                    <a:pt x="1247723" y="9029253"/>
                  </a:lnTo>
                  <a:lnTo>
                    <a:pt x="1250283" y="8581872"/>
                  </a:lnTo>
                  <a:lnTo>
                    <a:pt x="1249951" y="8528369"/>
                  </a:lnTo>
                  <a:lnTo>
                    <a:pt x="1248970" y="8475317"/>
                  </a:lnTo>
                  <a:lnTo>
                    <a:pt x="1247367" y="8422696"/>
                  </a:lnTo>
                  <a:lnTo>
                    <a:pt x="1245166" y="8370490"/>
                  </a:lnTo>
                  <a:lnTo>
                    <a:pt x="1242392" y="8318680"/>
                  </a:lnTo>
                  <a:lnTo>
                    <a:pt x="1239070" y="8267248"/>
                  </a:lnTo>
                  <a:lnTo>
                    <a:pt x="1235225" y="8216178"/>
                  </a:lnTo>
                  <a:lnTo>
                    <a:pt x="1230881" y="8165450"/>
                  </a:lnTo>
                  <a:lnTo>
                    <a:pt x="1226063" y="8115048"/>
                  </a:lnTo>
                  <a:lnTo>
                    <a:pt x="1220798" y="8064953"/>
                  </a:lnTo>
                  <a:lnTo>
                    <a:pt x="1215108" y="8015147"/>
                  </a:lnTo>
                  <a:lnTo>
                    <a:pt x="1209020" y="7965612"/>
                  </a:lnTo>
                  <a:lnTo>
                    <a:pt x="1202558" y="7916331"/>
                  </a:lnTo>
                  <a:lnTo>
                    <a:pt x="1195748" y="7867287"/>
                  </a:lnTo>
                  <a:lnTo>
                    <a:pt x="1188613" y="7818460"/>
                  </a:lnTo>
                  <a:lnTo>
                    <a:pt x="1181179" y="7769833"/>
                  </a:lnTo>
                  <a:lnTo>
                    <a:pt x="1173472" y="7721389"/>
                  </a:lnTo>
                  <a:lnTo>
                    <a:pt x="1165515" y="7673109"/>
                  </a:lnTo>
                  <a:lnTo>
                    <a:pt x="1157334" y="7624975"/>
                  </a:lnTo>
                  <a:lnTo>
                    <a:pt x="1148953" y="7576971"/>
                  </a:lnTo>
                  <a:lnTo>
                    <a:pt x="1140399" y="7529077"/>
                  </a:lnTo>
                  <a:lnTo>
                    <a:pt x="1131694" y="7481276"/>
                  </a:lnTo>
                  <a:lnTo>
                    <a:pt x="1122865" y="7433551"/>
                  </a:lnTo>
                  <a:lnTo>
                    <a:pt x="1113937" y="7385883"/>
                  </a:lnTo>
                  <a:lnTo>
                    <a:pt x="1104933" y="7338254"/>
                  </a:lnTo>
                  <a:lnTo>
                    <a:pt x="1077724" y="7195427"/>
                  </a:lnTo>
                  <a:lnTo>
                    <a:pt x="1068671" y="7147779"/>
                  </a:lnTo>
                  <a:lnTo>
                    <a:pt x="1059667" y="7100080"/>
                  </a:lnTo>
                  <a:lnTo>
                    <a:pt x="1050739" y="7052314"/>
                  </a:lnTo>
                  <a:lnTo>
                    <a:pt x="1041910" y="7004463"/>
                  </a:lnTo>
                  <a:lnTo>
                    <a:pt x="1033205" y="6956508"/>
                  </a:lnTo>
                  <a:lnTo>
                    <a:pt x="1024651" y="6908432"/>
                  </a:lnTo>
                  <a:lnTo>
                    <a:pt x="1016270" y="6860217"/>
                  </a:lnTo>
                  <a:lnTo>
                    <a:pt x="1008089" y="6811846"/>
                  </a:lnTo>
                  <a:lnTo>
                    <a:pt x="1000132" y="6763300"/>
                  </a:lnTo>
                  <a:lnTo>
                    <a:pt x="992425" y="6714561"/>
                  </a:lnTo>
                  <a:lnTo>
                    <a:pt x="984991" y="6665612"/>
                  </a:lnTo>
                  <a:lnTo>
                    <a:pt x="977856" y="6616435"/>
                  </a:lnTo>
                  <a:lnTo>
                    <a:pt x="971046" y="6567012"/>
                  </a:lnTo>
                  <a:lnTo>
                    <a:pt x="964584" y="6517325"/>
                  </a:lnTo>
                  <a:lnTo>
                    <a:pt x="958496" y="6467357"/>
                  </a:lnTo>
                  <a:lnTo>
                    <a:pt x="952806" y="6417088"/>
                  </a:lnTo>
                  <a:lnTo>
                    <a:pt x="947541" y="6366503"/>
                  </a:lnTo>
                  <a:lnTo>
                    <a:pt x="942723" y="6315582"/>
                  </a:lnTo>
                  <a:lnTo>
                    <a:pt x="938379" y="6264308"/>
                  </a:lnTo>
                  <a:lnTo>
                    <a:pt x="934534" y="6212664"/>
                  </a:lnTo>
                  <a:lnTo>
                    <a:pt x="931212" y="6160630"/>
                  </a:lnTo>
                  <a:lnTo>
                    <a:pt x="928438" y="6108190"/>
                  </a:lnTo>
                  <a:lnTo>
                    <a:pt x="926237" y="6055325"/>
                  </a:lnTo>
                  <a:lnTo>
                    <a:pt x="924634" y="6002018"/>
                  </a:lnTo>
                  <a:lnTo>
                    <a:pt x="923653" y="5948251"/>
                  </a:lnTo>
                  <a:lnTo>
                    <a:pt x="923321" y="5894006"/>
                  </a:lnTo>
                  <a:lnTo>
                    <a:pt x="923706" y="5841220"/>
                  </a:lnTo>
                  <a:lnTo>
                    <a:pt x="924839" y="5788781"/>
                  </a:lnTo>
                  <a:lnTo>
                    <a:pt x="926691" y="5736677"/>
                  </a:lnTo>
                  <a:lnTo>
                    <a:pt x="929228" y="5684897"/>
                  </a:lnTo>
                  <a:lnTo>
                    <a:pt x="932421" y="5633431"/>
                  </a:lnTo>
                  <a:lnTo>
                    <a:pt x="936239" y="5582267"/>
                  </a:lnTo>
                  <a:lnTo>
                    <a:pt x="940650" y="5531395"/>
                  </a:lnTo>
                  <a:lnTo>
                    <a:pt x="945622" y="5480803"/>
                  </a:lnTo>
                  <a:lnTo>
                    <a:pt x="951126" y="5430480"/>
                  </a:lnTo>
                  <a:lnTo>
                    <a:pt x="957130" y="5380416"/>
                  </a:lnTo>
                  <a:lnTo>
                    <a:pt x="963603" y="5330598"/>
                  </a:lnTo>
                  <a:lnTo>
                    <a:pt x="970514" y="5281017"/>
                  </a:lnTo>
                  <a:lnTo>
                    <a:pt x="977831" y="5231662"/>
                  </a:lnTo>
                  <a:lnTo>
                    <a:pt x="985523" y="5182520"/>
                  </a:lnTo>
                  <a:lnTo>
                    <a:pt x="993561" y="5133582"/>
                  </a:lnTo>
                  <a:lnTo>
                    <a:pt x="1001911" y="5084836"/>
                  </a:lnTo>
                  <a:lnTo>
                    <a:pt x="1010544" y="5036271"/>
                  </a:lnTo>
                  <a:lnTo>
                    <a:pt x="1019428" y="4987876"/>
                  </a:lnTo>
                  <a:lnTo>
                    <a:pt x="1028532" y="4939641"/>
                  </a:lnTo>
                  <a:lnTo>
                    <a:pt x="1037825" y="4891554"/>
                  </a:lnTo>
                  <a:lnTo>
                    <a:pt x="1047276" y="4843603"/>
                  </a:lnTo>
                  <a:lnTo>
                    <a:pt x="1056854" y="4795779"/>
                  </a:lnTo>
                  <a:lnTo>
                    <a:pt x="1066528" y="4748070"/>
                  </a:lnTo>
                  <a:lnTo>
                    <a:pt x="1076266" y="4700465"/>
                  </a:lnTo>
                  <a:lnTo>
                    <a:pt x="1105556" y="4558164"/>
                  </a:lnTo>
                  <a:lnTo>
                    <a:pt x="1115242" y="4510865"/>
                  </a:lnTo>
                  <a:lnTo>
                    <a:pt x="1124836" y="4463616"/>
                  </a:lnTo>
                  <a:lnTo>
                    <a:pt x="1134309" y="4416404"/>
                  </a:lnTo>
                  <a:lnTo>
                    <a:pt x="1143628" y="4369219"/>
                  </a:lnTo>
                  <a:lnTo>
                    <a:pt x="1153199" y="4318668"/>
                  </a:lnTo>
                  <a:lnTo>
                    <a:pt x="1162140" y="4268029"/>
                  </a:lnTo>
                  <a:lnTo>
                    <a:pt x="1170453" y="4217308"/>
                  </a:lnTo>
                  <a:lnTo>
                    <a:pt x="1178136" y="4166510"/>
                  </a:lnTo>
                  <a:lnTo>
                    <a:pt x="1185190" y="4115642"/>
                  </a:lnTo>
                  <a:lnTo>
                    <a:pt x="1191615" y="4064709"/>
                  </a:lnTo>
                  <a:lnTo>
                    <a:pt x="1197410" y="4013717"/>
                  </a:lnTo>
                  <a:lnTo>
                    <a:pt x="1202575" y="3962672"/>
                  </a:lnTo>
                  <a:lnTo>
                    <a:pt x="1207111" y="3911579"/>
                  </a:lnTo>
                  <a:lnTo>
                    <a:pt x="1211017" y="3860446"/>
                  </a:lnTo>
                  <a:lnTo>
                    <a:pt x="1214292" y="3809276"/>
                  </a:lnTo>
                  <a:lnTo>
                    <a:pt x="1216938" y="3758077"/>
                  </a:lnTo>
                  <a:lnTo>
                    <a:pt x="1218953" y="3706854"/>
                  </a:lnTo>
                  <a:lnTo>
                    <a:pt x="1220337" y="3655614"/>
                  </a:lnTo>
                  <a:lnTo>
                    <a:pt x="1221092" y="3604360"/>
                  </a:lnTo>
                  <a:lnTo>
                    <a:pt x="1221215" y="3553101"/>
                  </a:lnTo>
                  <a:lnTo>
                    <a:pt x="1220708" y="3501841"/>
                  </a:lnTo>
                  <a:lnTo>
                    <a:pt x="1219569" y="3450586"/>
                  </a:lnTo>
                  <a:lnTo>
                    <a:pt x="1217800" y="3399343"/>
                  </a:lnTo>
                  <a:lnTo>
                    <a:pt x="1215399" y="3348116"/>
                  </a:lnTo>
                  <a:lnTo>
                    <a:pt x="1212368" y="3296912"/>
                  </a:lnTo>
                  <a:lnTo>
                    <a:pt x="1208704" y="3245737"/>
                  </a:lnTo>
                  <a:lnTo>
                    <a:pt x="1204409" y="3194597"/>
                  </a:lnTo>
                  <a:lnTo>
                    <a:pt x="1199483" y="3143496"/>
                  </a:lnTo>
                  <a:lnTo>
                    <a:pt x="1193924" y="3092442"/>
                  </a:lnTo>
                  <a:lnTo>
                    <a:pt x="1187734" y="3041440"/>
                  </a:lnTo>
                  <a:lnTo>
                    <a:pt x="1180912" y="2990496"/>
                  </a:lnTo>
                  <a:lnTo>
                    <a:pt x="1173457" y="2939616"/>
                  </a:lnTo>
                  <a:lnTo>
                    <a:pt x="1165371" y="2888805"/>
                  </a:lnTo>
                  <a:lnTo>
                    <a:pt x="1155799" y="2831417"/>
                  </a:lnTo>
                  <a:lnTo>
                    <a:pt x="1146229" y="2774849"/>
                  </a:lnTo>
                  <a:lnTo>
                    <a:pt x="1136676" y="2719072"/>
                  </a:lnTo>
                  <a:lnTo>
                    <a:pt x="1127153" y="2664060"/>
                  </a:lnTo>
                  <a:lnTo>
                    <a:pt x="1117677" y="2609784"/>
                  </a:lnTo>
                  <a:lnTo>
                    <a:pt x="1108261" y="2556217"/>
                  </a:lnTo>
                  <a:lnTo>
                    <a:pt x="1071504" y="2348475"/>
                  </a:lnTo>
                  <a:lnTo>
                    <a:pt x="1062616" y="2298032"/>
                  </a:lnTo>
                  <a:lnTo>
                    <a:pt x="1053878" y="2248130"/>
                  </a:lnTo>
                  <a:lnTo>
                    <a:pt x="1045304" y="2198742"/>
                  </a:lnTo>
                  <a:lnTo>
                    <a:pt x="1036911" y="2149839"/>
                  </a:lnTo>
                  <a:lnTo>
                    <a:pt x="1028712" y="2101394"/>
                  </a:lnTo>
                  <a:lnTo>
                    <a:pt x="1020723" y="2053378"/>
                  </a:lnTo>
                  <a:lnTo>
                    <a:pt x="1012958" y="2005765"/>
                  </a:lnTo>
                  <a:lnTo>
                    <a:pt x="1005433" y="1958526"/>
                  </a:lnTo>
                  <a:lnTo>
                    <a:pt x="998162" y="1911633"/>
                  </a:lnTo>
                  <a:lnTo>
                    <a:pt x="991160" y="1865058"/>
                  </a:lnTo>
                  <a:lnTo>
                    <a:pt x="984441" y="1818774"/>
                  </a:lnTo>
                  <a:lnTo>
                    <a:pt x="978022" y="1772753"/>
                  </a:lnTo>
                  <a:lnTo>
                    <a:pt x="971916" y="1726967"/>
                  </a:lnTo>
                  <a:lnTo>
                    <a:pt x="966139" y="1681387"/>
                  </a:lnTo>
                  <a:lnTo>
                    <a:pt x="960706" y="1635986"/>
                  </a:lnTo>
                  <a:lnTo>
                    <a:pt x="955630" y="1590737"/>
                  </a:lnTo>
                  <a:lnTo>
                    <a:pt x="950928" y="1545611"/>
                  </a:lnTo>
                  <a:lnTo>
                    <a:pt x="946614" y="1500581"/>
                  </a:lnTo>
                  <a:lnTo>
                    <a:pt x="942703" y="1455618"/>
                  </a:lnTo>
                  <a:lnTo>
                    <a:pt x="939209" y="1410695"/>
                  </a:lnTo>
                  <a:lnTo>
                    <a:pt x="936148" y="1365784"/>
                  </a:lnTo>
                  <a:lnTo>
                    <a:pt x="933535" y="1320857"/>
                  </a:lnTo>
                  <a:lnTo>
                    <a:pt x="931384" y="1275886"/>
                  </a:lnTo>
                  <a:lnTo>
                    <a:pt x="929711" y="1230844"/>
                  </a:lnTo>
                  <a:lnTo>
                    <a:pt x="928529" y="1185702"/>
                  </a:lnTo>
                  <a:lnTo>
                    <a:pt x="927855" y="1140432"/>
                  </a:lnTo>
                  <a:lnTo>
                    <a:pt x="927703" y="1095008"/>
                  </a:lnTo>
                  <a:lnTo>
                    <a:pt x="928087" y="1049400"/>
                  </a:lnTo>
                  <a:lnTo>
                    <a:pt x="929023" y="1003581"/>
                  </a:lnTo>
                  <a:lnTo>
                    <a:pt x="930525" y="957524"/>
                  </a:lnTo>
                  <a:lnTo>
                    <a:pt x="932609" y="911199"/>
                  </a:lnTo>
                  <a:lnTo>
                    <a:pt x="935289" y="864581"/>
                  </a:lnTo>
                  <a:lnTo>
                    <a:pt x="938581" y="817640"/>
                  </a:lnTo>
                  <a:lnTo>
                    <a:pt x="942498" y="770348"/>
                  </a:lnTo>
                  <a:lnTo>
                    <a:pt x="947056" y="722679"/>
                  </a:lnTo>
                  <a:lnTo>
                    <a:pt x="952270" y="674603"/>
                  </a:lnTo>
                  <a:lnTo>
                    <a:pt x="958154" y="626094"/>
                  </a:lnTo>
                  <a:lnTo>
                    <a:pt x="964724" y="577123"/>
                  </a:lnTo>
                  <a:lnTo>
                    <a:pt x="971995" y="527662"/>
                  </a:lnTo>
                  <a:lnTo>
                    <a:pt x="979980" y="477684"/>
                  </a:lnTo>
                  <a:lnTo>
                    <a:pt x="988696" y="427160"/>
                  </a:lnTo>
                  <a:lnTo>
                    <a:pt x="998157" y="376064"/>
                  </a:lnTo>
                  <a:lnTo>
                    <a:pt x="1008377" y="324366"/>
                  </a:lnTo>
                  <a:lnTo>
                    <a:pt x="1019373" y="272040"/>
                  </a:lnTo>
                  <a:lnTo>
                    <a:pt x="1031158" y="219057"/>
                  </a:lnTo>
                  <a:lnTo>
                    <a:pt x="1043747" y="165389"/>
                  </a:lnTo>
                  <a:lnTo>
                    <a:pt x="1057156" y="111009"/>
                  </a:lnTo>
                  <a:lnTo>
                    <a:pt x="1071399" y="55888"/>
                  </a:lnTo>
                  <a:lnTo>
                    <a:pt x="1086491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8772" y="2740640"/>
            <a:ext cx="472440" cy="4955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485"/>
              </a:lnSpc>
            </a:pPr>
            <a:r>
              <a:rPr sz="3000" b="1" spc="-145" dirty="0">
                <a:solidFill>
                  <a:srgbClr val="FFFFFF"/>
                </a:solidFill>
                <a:latin typeface="Gill Sans MT"/>
                <a:cs typeface="Gill Sans MT"/>
              </a:rPr>
              <a:t>PROPOSED</a:t>
            </a:r>
            <a:r>
              <a:rPr sz="3000" b="1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135" dirty="0">
                <a:solidFill>
                  <a:srgbClr val="FFFFFF"/>
                </a:solidFill>
                <a:latin typeface="Gill Sans MT"/>
                <a:cs typeface="Gill Sans MT"/>
              </a:rPr>
              <a:t>PUBLIC</a:t>
            </a:r>
            <a:r>
              <a:rPr sz="3000" b="1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85" dirty="0">
                <a:solidFill>
                  <a:srgbClr val="FFFFFF"/>
                </a:solidFill>
                <a:latin typeface="Gill Sans MT"/>
                <a:cs typeface="Gill Sans MT"/>
              </a:rPr>
              <a:t>PLAZA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46246" y="9383613"/>
            <a:ext cx="1056005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5"/>
              </a:lnSpc>
            </a:pPr>
            <a:r>
              <a:rPr sz="1200" b="1" spc="-13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10058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600200" cy="10058400"/>
            </a:xfrm>
            <a:custGeom>
              <a:avLst/>
              <a:gdLst/>
              <a:ahLst/>
              <a:cxnLst/>
              <a:rect l="l" t="t" r="r" b="b"/>
              <a:pathLst>
                <a:path w="1600200" h="10058400">
                  <a:moveTo>
                    <a:pt x="1389565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436411" y="10058399"/>
                  </a:lnTo>
                  <a:lnTo>
                    <a:pt x="1531104" y="9520507"/>
                  </a:lnTo>
                  <a:lnTo>
                    <a:pt x="1579729" y="9168355"/>
                  </a:lnTo>
                  <a:lnTo>
                    <a:pt x="1597644" y="8846373"/>
                  </a:lnTo>
                  <a:lnTo>
                    <a:pt x="1600203" y="8398992"/>
                  </a:lnTo>
                  <a:lnTo>
                    <a:pt x="1599871" y="8345489"/>
                  </a:lnTo>
                  <a:lnTo>
                    <a:pt x="1598891" y="8292436"/>
                  </a:lnTo>
                  <a:lnTo>
                    <a:pt x="1597288" y="8239816"/>
                  </a:lnTo>
                  <a:lnTo>
                    <a:pt x="1595087" y="8187609"/>
                  </a:lnTo>
                  <a:lnTo>
                    <a:pt x="1592313" y="8135799"/>
                  </a:lnTo>
                  <a:lnTo>
                    <a:pt x="1588991" y="8084368"/>
                  </a:lnTo>
                  <a:lnTo>
                    <a:pt x="1585145" y="8033298"/>
                  </a:lnTo>
                  <a:lnTo>
                    <a:pt x="1580801" y="7982570"/>
                  </a:lnTo>
                  <a:lnTo>
                    <a:pt x="1575984" y="7932168"/>
                  </a:lnTo>
                  <a:lnTo>
                    <a:pt x="1570718" y="7882072"/>
                  </a:lnTo>
                  <a:lnTo>
                    <a:pt x="1565029" y="7832266"/>
                  </a:lnTo>
                  <a:lnTo>
                    <a:pt x="1558941" y="7782732"/>
                  </a:lnTo>
                  <a:lnTo>
                    <a:pt x="1552479" y="7733451"/>
                  </a:lnTo>
                  <a:lnTo>
                    <a:pt x="1545668" y="7684406"/>
                  </a:lnTo>
                  <a:lnTo>
                    <a:pt x="1538534" y="7635579"/>
                  </a:lnTo>
                  <a:lnTo>
                    <a:pt x="1531100" y="7586953"/>
                  </a:lnTo>
                  <a:lnTo>
                    <a:pt x="1523392" y="7538508"/>
                  </a:lnTo>
                  <a:lnTo>
                    <a:pt x="1515436" y="7490228"/>
                  </a:lnTo>
                  <a:lnTo>
                    <a:pt x="1507254" y="7442095"/>
                  </a:lnTo>
                  <a:lnTo>
                    <a:pt x="1498874" y="7394090"/>
                  </a:lnTo>
                  <a:lnTo>
                    <a:pt x="1490319" y="7346197"/>
                  </a:lnTo>
                  <a:lnTo>
                    <a:pt x="1481615" y="7298396"/>
                  </a:lnTo>
                  <a:lnTo>
                    <a:pt x="1472786" y="7250670"/>
                  </a:lnTo>
                  <a:lnTo>
                    <a:pt x="1463857" y="7203002"/>
                  </a:lnTo>
                  <a:lnTo>
                    <a:pt x="1454854" y="7155374"/>
                  </a:lnTo>
                  <a:lnTo>
                    <a:pt x="1427644" y="7012547"/>
                  </a:lnTo>
                  <a:lnTo>
                    <a:pt x="1418591" y="6964898"/>
                  </a:lnTo>
                  <a:lnTo>
                    <a:pt x="1409588" y="6917200"/>
                  </a:lnTo>
                  <a:lnTo>
                    <a:pt x="1400659" y="6869434"/>
                  </a:lnTo>
                  <a:lnTo>
                    <a:pt x="1391830" y="6821582"/>
                  </a:lnTo>
                  <a:lnTo>
                    <a:pt x="1383126" y="6773628"/>
                  </a:lnTo>
                  <a:lnTo>
                    <a:pt x="1374571" y="6725552"/>
                  </a:lnTo>
                  <a:lnTo>
                    <a:pt x="1366191" y="6677337"/>
                  </a:lnTo>
                  <a:lnTo>
                    <a:pt x="1358010" y="6628966"/>
                  </a:lnTo>
                  <a:lnTo>
                    <a:pt x="1350053" y="6580419"/>
                  </a:lnTo>
                  <a:lnTo>
                    <a:pt x="1342345" y="6531681"/>
                  </a:lnTo>
                  <a:lnTo>
                    <a:pt x="1334912" y="6482732"/>
                  </a:lnTo>
                  <a:lnTo>
                    <a:pt x="1327777" y="6433555"/>
                  </a:lnTo>
                  <a:lnTo>
                    <a:pt x="1320966" y="6384132"/>
                  </a:lnTo>
                  <a:lnTo>
                    <a:pt x="1314504" y="6334445"/>
                  </a:lnTo>
                  <a:lnTo>
                    <a:pt x="1308416" y="6284476"/>
                  </a:lnTo>
                  <a:lnTo>
                    <a:pt x="1302727" y="6234208"/>
                  </a:lnTo>
                  <a:lnTo>
                    <a:pt x="1297461" y="6183623"/>
                  </a:lnTo>
                  <a:lnTo>
                    <a:pt x="1292644" y="6132702"/>
                  </a:lnTo>
                  <a:lnTo>
                    <a:pt x="1288300" y="6081428"/>
                  </a:lnTo>
                  <a:lnTo>
                    <a:pt x="1284455" y="6029783"/>
                  </a:lnTo>
                  <a:lnTo>
                    <a:pt x="1281132" y="5977750"/>
                  </a:lnTo>
                  <a:lnTo>
                    <a:pt x="1278358" y="5925309"/>
                  </a:lnTo>
                  <a:lnTo>
                    <a:pt x="1276157" y="5872445"/>
                  </a:lnTo>
                  <a:lnTo>
                    <a:pt x="1274554" y="5819138"/>
                  </a:lnTo>
                  <a:lnTo>
                    <a:pt x="1273574" y="5765371"/>
                  </a:lnTo>
                  <a:lnTo>
                    <a:pt x="1273242" y="5711126"/>
                  </a:lnTo>
                  <a:lnTo>
                    <a:pt x="1273627" y="5658340"/>
                  </a:lnTo>
                  <a:lnTo>
                    <a:pt x="1274760" y="5605901"/>
                  </a:lnTo>
                  <a:lnTo>
                    <a:pt x="1276611" y="5553797"/>
                  </a:lnTo>
                  <a:lnTo>
                    <a:pt x="1279149" y="5502017"/>
                  </a:lnTo>
                  <a:lnTo>
                    <a:pt x="1282342" y="5450551"/>
                  </a:lnTo>
                  <a:lnTo>
                    <a:pt x="1286159" y="5399387"/>
                  </a:lnTo>
                  <a:lnTo>
                    <a:pt x="1290570" y="5348515"/>
                  </a:lnTo>
                  <a:lnTo>
                    <a:pt x="1295543" y="5297923"/>
                  </a:lnTo>
                  <a:lnTo>
                    <a:pt x="1301047" y="5247600"/>
                  </a:lnTo>
                  <a:lnTo>
                    <a:pt x="1307051" y="5197535"/>
                  </a:lnTo>
                  <a:lnTo>
                    <a:pt x="1313524" y="5147718"/>
                  </a:lnTo>
                  <a:lnTo>
                    <a:pt x="1320434" y="5098137"/>
                  </a:lnTo>
                  <a:lnTo>
                    <a:pt x="1327751" y="5048781"/>
                  </a:lnTo>
                  <a:lnTo>
                    <a:pt x="1335444" y="4999640"/>
                  </a:lnTo>
                  <a:lnTo>
                    <a:pt x="1343481" y="4950702"/>
                  </a:lnTo>
                  <a:lnTo>
                    <a:pt x="1351832" y="4901956"/>
                  </a:lnTo>
                  <a:lnTo>
                    <a:pt x="1360465" y="4853391"/>
                  </a:lnTo>
                  <a:lnTo>
                    <a:pt x="1369349" y="4804996"/>
                  </a:lnTo>
                  <a:lnTo>
                    <a:pt x="1378453" y="4756761"/>
                  </a:lnTo>
                  <a:lnTo>
                    <a:pt x="1387746" y="4708673"/>
                  </a:lnTo>
                  <a:lnTo>
                    <a:pt x="1397197" y="4660723"/>
                  </a:lnTo>
                  <a:lnTo>
                    <a:pt x="1406775" y="4612899"/>
                  </a:lnTo>
                  <a:lnTo>
                    <a:pt x="1416448" y="4565190"/>
                  </a:lnTo>
                  <a:lnTo>
                    <a:pt x="1426186" y="4517585"/>
                  </a:lnTo>
                  <a:lnTo>
                    <a:pt x="1455477" y="4375284"/>
                  </a:lnTo>
                  <a:lnTo>
                    <a:pt x="1465162" y="4327985"/>
                  </a:lnTo>
                  <a:lnTo>
                    <a:pt x="1474757" y="4280735"/>
                  </a:lnTo>
                  <a:lnTo>
                    <a:pt x="1484229" y="4233523"/>
                  </a:lnTo>
                  <a:lnTo>
                    <a:pt x="1493549" y="4186338"/>
                  </a:lnTo>
                  <a:lnTo>
                    <a:pt x="1503119" y="4135787"/>
                  </a:lnTo>
                  <a:lnTo>
                    <a:pt x="1512061" y="4085148"/>
                  </a:lnTo>
                  <a:lnTo>
                    <a:pt x="1520373" y="4034427"/>
                  </a:lnTo>
                  <a:lnTo>
                    <a:pt x="1528057" y="3983630"/>
                  </a:lnTo>
                  <a:lnTo>
                    <a:pt x="1535111" y="3932761"/>
                  </a:lnTo>
                  <a:lnTo>
                    <a:pt x="1541536" y="3881828"/>
                  </a:lnTo>
                  <a:lnTo>
                    <a:pt x="1547331" y="3830836"/>
                  </a:lnTo>
                  <a:lnTo>
                    <a:pt x="1552496" y="3779791"/>
                  </a:lnTo>
                  <a:lnTo>
                    <a:pt x="1557032" y="3728699"/>
                  </a:lnTo>
                  <a:lnTo>
                    <a:pt x="1560937" y="3677565"/>
                  </a:lnTo>
                  <a:lnTo>
                    <a:pt x="1564213" y="3626396"/>
                  </a:lnTo>
                  <a:lnTo>
                    <a:pt x="1566858" y="3575197"/>
                  </a:lnTo>
                  <a:lnTo>
                    <a:pt x="1568873" y="3523974"/>
                  </a:lnTo>
                  <a:lnTo>
                    <a:pt x="1570258" y="3472733"/>
                  </a:lnTo>
                  <a:lnTo>
                    <a:pt x="1571012" y="3421480"/>
                  </a:lnTo>
                  <a:lnTo>
                    <a:pt x="1571136" y="3370221"/>
                  </a:lnTo>
                  <a:lnTo>
                    <a:pt x="1570628" y="3318961"/>
                  </a:lnTo>
                  <a:lnTo>
                    <a:pt x="1569490" y="3267706"/>
                  </a:lnTo>
                  <a:lnTo>
                    <a:pt x="1567721" y="3216462"/>
                  </a:lnTo>
                  <a:lnTo>
                    <a:pt x="1565320" y="3165236"/>
                  </a:lnTo>
                  <a:lnTo>
                    <a:pt x="1562288" y="3114032"/>
                  </a:lnTo>
                  <a:lnTo>
                    <a:pt x="1558625" y="3062857"/>
                  </a:lnTo>
                  <a:lnTo>
                    <a:pt x="1554330" y="3011716"/>
                  </a:lnTo>
                  <a:lnTo>
                    <a:pt x="1549403" y="2960616"/>
                  </a:lnTo>
                  <a:lnTo>
                    <a:pt x="1543845" y="2909562"/>
                  </a:lnTo>
                  <a:lnTo>
                    <a:pt x="1537655" y="2858560"/>
                  </a:lnTo>
                  <a:lnTo>
                    <a:pt x="1530832" y="2807616"/>
                  </a:lnTo>
                  <a:lnTo>
                    <a:pt x="1523378" y="2756736"/>
                  </a:lnTo>
                  <a:lnTo>
                    <a:pt x="1515291" y="2705925"/>
                  </a:lnTo>
                  <a:lnTo>
                    <a:pt x="1505720" y="2648537"/>
                  </a:lnTo>
                  <a:lnTo>
                    <a:pt x="1496150" y="2591968"/>
                  </a:lnTo>
                  <a:lnTo>
                    <a:pt x="1486596" y="2536192"/>
                  </a:lnTo>
                  <a:lnTo>
                    <a:pt x="1477074" y="2481180"/>
                  </a:lnTo>
                  <a:lnTo>
                    <a:pt x="1467597" y="2426904"/>
                  </a:lnTo>
                  <a:lnTo>
                    <a:pt x="1458182" y="2373337"/>
                  </a:lnTo>
                  <a:lnTo>
                    <a:pt x="1421425" y="2165595"/>
                  </a:lnTo>
                  <a:lnTo>
                    <a:pt x="1412536" y="2115152"/>
                  </a:lnTo>
                  <a:lnTo>
                    <a:pt x="1403798" y="2065250"/>
                  </a:lnTo>
                  <a:lnTo>
                    <a:pt x="1395225" y="2015861"/>
                  </a:lnTo>
                  <a:lnTo>
                    <a:pt x="1386832" y="1966959"/>
                  </a:lnTo>
                  <a:lnTo>
                    <a:pt x="1378633" y="1918513"/>
                  </a:lnTo>
                  <a:lnTo>
                    <a:pt x="1370644" y="1870498"/>
                  </a:lnTo>
                  <a:lnTo>
                    <a:pt x="1362879" y="1822885"/>
                  </a:lnTo>
                  <a:lnTo>
                    <a:pt x="1355354" y="1775646"/>
                  </a:lnTo>
                  <a:lnTo>
                    <a:pt x="1348082" y="1728753"/>
                  </a:lnTo>
                  <a:lnTo>
                    <a:pt x="1341080" y="1682178"/>
                  </a:lnTo>
                  <a:lnTo>
                    <a:pt x="1334362" y="1635894"/>
                  </a:lnTo>
                  <a:lnTo>
                    <a:pt x="1327943" y="1589873"/>
                  </a:lnTo>
                  <a:lnTo>
                    <a:pt x="1321837" y="1544086"/>
                  </a:lnTo>
                  <a:lnTo>
                    <a:pt x="1316060" y="1498507"/>
                  </a:lnTo>
                  <a:lnTo>
                    <a:pt x="1310626" y="1453106"/>
                  </a:lnTo>
                  <a:lnTo>
                    <a:pt x="1305551" y="1407857"/>
                  </a:lnTo>
                  <a:lnTo>
                    <a:pt x="1300849" y="1362731"/>
                  </a:lnTo>
                  <a:lnTo>
                    <a:pt x="1296535" y="1317700"/>
                  </a:lnTo>
                  <a:lnTo>
                    <a:pt x="1292623" y="1272738"/>
                  </a:lnTo>
                  <a:lnTo>
                    <a:pt x="1289130" y="1227815"/>
                  </a:lnTo>
                  <a:lnTo>
                    <a:pt x="1286069" y="1182904"/>
                  </a:lnTo>
                  <a:lnTo>
                    <a:pt x="1283456" y="1137977"/>
                  </a:lnTo>
                  <a:lnTo>
                    <a:pt x="1281305" y="1093006"/>
                  </a:lnTo>
                  <a:lnTo>
                    <a:pt x="1279631" y="1047963"/>
                  </a:lnTo>
                  <a:lnTo>
                    <a:pt x="1278450" y="1002821"/>
                  </a:lnTo>
                  <a:lnTo>
                    <a:pt x="1277776" y="957552"/>
                  </a:lnTo>
                  <a:lnTo>
                    <a:pt x="1277623" y="912127"/>
                  </a:lnTo>
                  <a:lnTo>
                    <a:pt x="1278008" y="866520"/>
                  </a:lnTo>
                  <a:lnTo>
                    <a:pt x="1278943" y="820701"/>
                  </a:lnTo>
                  <a:lnTo>
                    <a:pt x="1280446" y="774643"/>
                  </a:lnTo>
                  <a:lnTo>
                    <a:pt x="1282530" y="728319"/>
                  </a:lnTo>
                  <a:lnTo>
                    <a:pt x="1285210" y="681700"/>
                  </a:lnTo>
                  <a:lnTo>
                    <a:pt x="1288501" y="634759"/>
                  </a:lnTo>
                  <a:lnTo>
                    <a:pt x="1292418" y="587468"/>
                  </a:lnTo>
                  <a:lnTo>
                    <a:pt x="1296977" y="539798"/>
                  </a:lnTo>
                  <a:lnTo>
                    <a:pt x="1302191" y="491723"/>
                  </a:lnTo>
                  <a:lnTo>
                    <a:pt x="1308075" y="443213"/>
                  </a:lnTo>
                  <a:lnTo>
                    <a:pt x="1314645" y="394242"/>
                  </a:lnTo>
                  <a:lnTo>
                    <a:pt x="1321915" y="344782"/>
                  </a:lnTo>
                  <a:lnTo>
                    <a:pt x="1329901" y="294804"/>
                  </a:lnTo>
                  <a:lnTo>
                    <a:pt x="1338617" y="244280"/>
                  </a:lnTo>
                  <a:lnTo>
                    <a:pt x="1348078" y="193184"/>
                  </a:lnTo>
                  <a:lnTo>
                    <a:pt x="1358298" y="141486"/>
                  </a:lnTo>
                  <a:lnTo>
                    <a:pt x="1369293" y="89160"/>
                  </a:lnTo>
                  <a:lnTo>
                    <a:pt x="1381078" y="36176"/>
                  </a:lnTo>
                  <a:lnTo>
                    <a:pt x="138956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250315" cy="10058400"/>
            </a:xfrm>
            <a:custGeom>
              <a:avLst/>
              <a:gdLst/>
              <a:ahLst/>
              <a:cxnLst/>
              <a:rect l="l" t="t" r="r" b="b"/>
              <a:pathLst>
                <a:path w="1250315" h="10058400">
                  <a:moveTo>
                    <a:pt x="1086491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1118686" y="10058400"/>
                  </a:lnTo>
                  <a:lnTo>
                    <a:pt x="1181183" y="9703387"/>
                  </a:lnTo>
                  <a:lnTo>
                    <a:pt x="1229809" y="9351235"/>
                  </a:lnTo>
                  <a:lnTo>
                    <a:pt x="1247723" y="9029253"/>
                  </a:lnTo>
                  <a:lnTo>
                    <a:pt x="1250283" y="8581872"/>
                  </a:lnTo>
                  <a:lnTo>
                    <a:pt x="1249951" y="8528369"/>
                  </a:lnTo>
                  <a:lnTo>
                    <a:pt x="1248970" y="8475317"/>
                  </a:lnTo>
                  <a:lnTo>
                    <a:pt x="1247367" y="8422696"/>
                  </a:lnTo>
                  <a:lnTo>
                    <a:pt x="1245166" y="8370490"/>
                  </a:lnTo>
                  <a:lnTo>
                    <a:pt x="1242392" y="8318680"/>
                  </a:lnTo>
                  <a:lnTo>
                    <a:pt x="1239070" y="8267248"/>
                  </a:lnTo>
                  <a:lnTo>
                    <a:pt x="1235225" y="8216178"/>
                  </a:lnTo>
                  <a:lnTo>
                    <a:pt x="1230881" y="8165450"/>
                  </a:lnTo>
                  <a:lnTo>
                    <a:pt x="1226063" y="8115048"/>
                  </a:lnTo>
                  <a:lnTo>
                    <a:pt x="1220798" y="8064953"/>
                  </a:lnTo>
                  <a:lnTo>
                    <a:pt x="1215108" y="8015147"/>
                  </a:lnTo>
                  <a:lnTo>
                    <a:pt x="1209020" y="7965612"/>
                  </a:lnTo>
                  <a:lnTo>
                    <a:pt x="1202558" y="7916331"/>
                  </a:lnTo>
                  <a:lnTo>
                    <a:pt x="1195748" y="7867287"/>
                  </a:lnTo>
                  <a:lnTo>
                    <a:pt x="1188613" y="7818460"/>
                  </a:lnTo>
                  <a:lnTo>
                    <a:pt x="1181179" y="7769833"/>
                  </a:lnTo>
                  <a:lnTo>
                    <a:pt x="1173472" y="7721389"/>
                  </a:lnTo>
                  <a:lnTo>
                    <a:pt x="1165515" y="7673109"/>
                  </a:lnTo>
                  <a:lnTo>
                    <a:pt x="1157334" y="7624975"/>
                  </a:lnTo>
                  <a:lnTo>
                    <a:pt x="1148953" y="7576971"/>
                  </a:lnTo>
                  <a:lnTo>
                    <a:pt x="1140399" y="7529077"/>
                  </a:lnTo>
                  <a:lnTo>
                    <a:pt x="1131694" y="7481276"/>
                  </a:lnTo>
                  <a:lnTo>
                    <a:pt x="1122865" y="7433551"/>
                  </a:lnTo>
                  <a:lnTo>
                    <a:pt x="1113937" y="7385883"/>
                  </a:lnTo>
                  <a:lnTo>
                    <a:pt x="1104933" y="7338254"/>
                  </a:lnTo>
                  <a:lnTo>
                    <a:pt x="1077724" y="7195427"/>
                  </a:lnTo>
                  <a:lnTo>
                    <a:pt x="1068671" y="7147779"/>
                  </a:lnTo>
                  <a:lnTo>
                    <a:pt x="1059667" y="7100080"/>
                  </a:lnTo>
                  <a:lnTo>
                    <a:pt x="1050739" y="7052314"/>
                  </a:lnTo>
                  <a:lnTo>
                    <a:pt x="1041910" y="7004463"/>
                  </a:lnTo>
                  <a:lnTo>
                    <a:pt x="1033205" y="6956508"/>
                  </a:lnTo>
                  <a:lnTo>
                    <a:pt x="1024651" y="6908432"/>
                  </a:lnTo>
                  <a:lnTo>
                    <a:pt x="1016270" y="6860217"/>
                  </a:lnTo>
                  <a:lnTo>
                    <a:pt x="1008089" y="6811846"/>
                  </a:lnTo>
                  <a:lnTo>
                    <a:pt x="1000132" y="6763300"/>
                  </a:lnTo>
                  <a:lnTo>
                    <a:pt x="992425" y="6714561"/>
                  </a:lnTo>
                  <a:lnTo>
                    <a:pt x="984991" y="6665612"/>
                  </a:lnTo>
                  <a:lnTo>
                    <a:pt x="977856" y="6616435"/>
                  </a:lnTo>
                  <a:lnTo>
                    <a:pt x="971046" y="6567012"/>
                  </a:lnTo>
                  <a:lnTo>
                    <a:pt x="964584" y="6517325"/>
                  </a:lnTo>
                  <a:lnTo>
                    <a:pt x="958496" y="6467357"/>
                  </a:lnTo>
                  <a:lnTo>
                    <a:pt x="952806" y="6417088"/>
                  </a:lnTo>
                  <a:lnTo>
                    <a:pt x="947541" y="6366503"/>
                  </a:lnTo>
                  <a:lnTo>
                    <a:pt x="942723" y="6315582"/>
                  </a:lnTo>
                  <a:lnTo>
                    <a:pt x="938379" y="6264308"/>
                  </a:lnTo>
                  <a:lnTo>
                    <a:pt x="934534" y="6212664"/>
                  </a:lnTo>
                  <a:lnTo>
                    <a:pt x="931212" y="6160630"/>
                  </a:lnTo>
                  <a:lnTo>
                    <a:pt x="928438" y="6108190"/>
                  </a:lnTo>
                  <a:lnTo>
                    <a:pt x="926237" y="6055325"/>
                  </a:lnTo>
                  <a:lnTo>
                    <a:pt x="924634" y="6002018"/>
                  </a:lnTo>
                  <a:lnTo>
                    <a:pt x="923653" y="5948251"/>
                  </a:lnTo>
                  <a:lnTo>
                    <a:pt x="923321" y="5894006"/>
                  </a:lnTo>
                  <a:lnTo>
                    <a:pt x="923706" y="5841220"/>
                  </a:lnTo>
                  <a:lnTo>
                    <a:pt x="924839" y="5788781"/>
                  </a:lnTo>
                  <a:lnTo>
                    <a:pt x="926691" y="5736677"/>
                  </a:lnTo>
                  <a:lnTo>
                    <a:pt x="929228" y="5684897"/>
                  </a:lnTo>
                  <a:lnTo>
                    <a:pt x="932421" y="5633431"/>
                  </a:lnTo>
                  <a:lnTo>
                    <a:pt x="936239" y="5582267"/>
                  </a:lnTo>
                  <a:lnTo>
                    <a:pt x="940650" y="5531395"/>
                  </a:lnTo>
                  <a:lnTo>
                    <a:pt x="945622" y="5480803"/>
                  </a:lnTo>
                  <a:lnTo>
                    <a:pt x="951126" y="5430480"/>
                  </a:lnTo>
                  <a:lnTo>
                    <a:pt x="957130" y="5380416"/>
                  </a:lnTo>
                  <a:lnTo>
                    <a:pt x="963603" y="5330598"/>
                  </a:lnTo>
                  <a:lnTo>
                    <a:pt x="970514" y="5281017"/>
                  </a:lnTo>
                  <a:lnTo>
                    <a:pt x="977831" y="5231662"/>
                  </a:lnTo>
                  <a:lnTo>
                    <a:pt x="985523" y="5182520"/>
                  </a:lnTo>
                  <a:lnTo>
                    <a:pt x="993561" y="5133582"/>
                  </a:lnTo>
                  <a:lnTo>
                    <a:pt x="1001911" y="5084836"/>
                  </a:lnTo>
                  <a:lnTo>
                    <a:pt x="1010544" y="5036271"/>
                  </a:lnTo>
                  <a:lnTo>
                    <a:pt x="1019428" y="4987876"/>
                  </a:lnTo>
                  <a:lnTo>
                    <a:pt x="1028532" y="4939641"/>
                  </a:lnTo>
                  <a:lnTo>
                    <a:pt x="1037825" y="4891554"/>
                  </a:lnTo>
                  <a:lnTo>
                    <a:pt x="1047276" y="4843603"/>
                  </a:lnTo>
                  <a:lnTo>
                    <a:pt x="1056854" y="4795779"/>
                  </a:lnTo>
                  <a:lnTo>
                    <a:pt x="1066528" y="4748070"/>
                  </a:lnTo>
                  <a:lnTo>
                    <a:pt x="1076266" y="4700465"/>
                  </a:lnTo>
                  <a:lnTo>
                    <a:pt x="1105556" y="4558164"/>
                  </a:lnTo>
                  <a:lnTo>
                    <a:pt x="1115242" y="4510865"/>
                  </a:lnTo>
                  <a:lnTo>
                    <a:pt x="1124836" y="4463616"/>
                  </a:lnTo>
                  <a:lnTo>
                    <a:pt x="1134309" y="4416404"/>
                  </a:lnTo>
                  <a:lnTo>
                    <a:pt x="1143628" y="4369219"/>
                  </a:lnTo>
                  <a:lnTo>
                    <a:pt x="1153199" y="4318668"/>
                  </a:lnTo>
                  <a:lnTo>
                    <a:pt x="1162140" y="4268029"/>
                  </a:lnTo>
                  <a:lnTo>
                    <a:pt x="1170453" y="4217308"/>
                  </a:lnTo>
                  <a:lnTo>
                    <a:pt x="1178136" y="4166510"/>
                  </a:lnTo>
                  <a:lnTo>
                    <a:pt x="1185190" y="4115642"/>
                  </a:lnTo>
                  <a:lnTo>
                    <a:pt x="1191615" y="4064709"/>
                  </a:lnTo>
                  <a:lnTo>
                    <a:pt x="1197410" y="4013717"/>
                  </a:lnTo>
                  <a:lnTo>
                    <a:pt x="1202575" y="3962672"/>
                  </a:lnTo>
                  <a:lnTo>
                    <a:pt x="1207111" y="3911579"/>
                  </a:lnTo>
                  <a:lnTo>
                    <a:pt x="1211017" y="3860446"/>
                  </a:lnTo>
                  <a:lnTo>
                    <a:pt x="1214292" y="3809276"/>
                  </a:lnTo>
                  <a:lnTo>
                    <a:pt x="1216938" y="3758077"/>
                  </a:lnTo>
                  <a:lnTo>
                    <a:pt x="1218953" y="3706854"/>
                  </a:lnTo>
                  <a:lnTo>
                    <a:pt x="1220337" y="3655614"/>
                  </a:lnTo>
                  <a:lnTo>
                    <a:pt x="1221092" y="3604360"/>
                  </a:lnTo>
                  <a:lnTo>
                    <a:pt x="1221215" y="3553101"/>
                  </a:lnTo>
                  <a:lnTo>
                    <a:pt x="1220708" y="3501841"/>
                  </a:lnTo>
                  <a:lnTo>
                    <a:pt x="1219569" y="3450586"/>
                  </a:lnTo>
                  <a:lnTo>
                    <a:pt x="1217800" y="3399343"/>
                  </a:lnTo>
                  <a:lnTo>
                    <a:pt x="1215399" y="3348116"/>
                  </a:lnTo>
                  <a:lnTo>
                    <a:pt x="1212368" y="3296912"/>
                  </a:lnTo>
                  <a:lnTo>
                    <a:pt x="1208704" y="3245737"/>
                  </a:lnTo>
                  <a:lnTo>
                    <a:pt x="1204409" y="3194597"/>
                  </a:lnTo>
                  <a:lnTo>
                    <a:pt x="1199483" y="3143496"/>
                  </a:lnTo>
                  <a:lnTo>
                    <a:pt x="1193924" y="3092442"/>
                  </a:lnTo>
                  <a:lnTo>
                    <a:pt x="1187734" y="3041440"/>
                  </a:lnTo>
                  <a:lnTo>
                    <a:pt x="1180912" y="2990496"/>
                  </a:lnTo>
                  <a:lnTo>
                    <a:pt x="1173457" y="2939616"/>
                  </a:lnTo>
                  <a:lnTo>
                    <a:pt x="1165371" y="2888805"/>
                  </a:lnTo>
                  <a:lnTo>
                    <a:pt x="1155799" y="2831417"/>
                  </a:lnTo>
                  <a:lnTo>
                    <a:pt x="1146229" y="2774849"/>
                  </a:lnTo>
                  <a:lnTo>
                    <a:pt x="1136676" y="2719072"/>
                  </a:lnTo>
                  <a:lnTo>
                    <a:pt x="1127153" y="2664060"/>
                  </a:lnTo>
                  <a:lnTo>
                    <a:pt x="1117677" y="2609784"/>
                  </a:lnTo>
                  <a:lnTo>
                    <a:pt x="1108261" y="2556217"/>
                  </a:lnTo>
                  <a:lnTo>
                    <a:pt x="1071504" y="2348475"/>
                  </a:lnTo>
                  <a:lnTo>
                    <a:pt x="1062616" y="2298032"/>
                  </a:lnTo>
                  <a:lnTo>
                    <a:pt x="1053878" y="2248130"/>
                  </a:lnTo>
                  <a:lnTo>
                    <a:pt x="1045304" y="2198742"/>
                  </a:lnTo>
                  <a:lnTo>
                    <a:pt x="1036911" y="2149839"/>
                  </a:lnTo>
                  <a:lnTo>
                    <a:pt x="1028712" y="2101394"/>
                  </a:lnTo>
                  <a:lnTo>
                    <a:pt x="1020723" y="2053378"/>
                  </a:lnTo>
                  <a:lnTo>
                    <a:pt x="1012958" y="2005765"/>
                  </a:lnTo>
                  <a:lnTo>
                    <a:pt x="1005433" y="1958526"/>
                  </a:lnTo>
                  <a:lnTo>
                    <a:pt x="998162" y="1911633"/>
                  </a:lnTo>
                  <a:lnTo>
                    <a:pt x="991160" y="1865058"/>
                  </a:lnTo>
                  <a:lnTo>
                    <a:pt x="984441" y="1818774"/>
                  </a:lnTo>
                  <a:lnTo>
                    <a:pt x="978022" y="1772753"/>
                  </a:lnTo>
                  <a:lnTo>
                    <a:pt x="971916" y="1726967"/>
                  </a:lnTo>
                  <a:lnTo>
                    <a:pt x="966139" y="1681387"/>
                  </a:lnTo>
                  <a:lnTo>
                    <a:pt x="960706" y="1635986"/>
                  </a:lnTo>
                  <a:lnTo>
                    <a:pt x="955630" y="1590737"/>
                  </a:lnTo>
                  <a:lnTo>
                    <a:pt x="950928" y="1545611"/>
                  </a:lnTo>
                  <a:lnTo>
                    <a:pt x="946614" y="1500581"/>
                  </a:lnTo>
                  <a:lnTo>
                    <a:pt x="942703" y="1455618"/>
                  </a:lnTo>
                  <a:lnTo>
                    <a:pt x="939209" y="1410695"/>
                  </a:lnTo>
                  <a:lnTo>
                    <a:pt x="936148" y="1365784"/>
                  </a:lnTo>
                  <a:lnTo>
                    <a:pt x="933535" y="1320857"/>
                  </a:lnTo>
                  <a:lnTo>
                    <a:pt x="931384" y="1275886"/>
                  </a:lnTo>
                  <a:lnTo>
                    <a:pt x="929711" y="1230844"/>
                  </a:lnTo>
                  <a:lnTo>
                    <a:pt x="928529" y="1185702"/>
                  </a:lnTo>
                  <a:lnTo>
                    <a:pt x="927855" y="1140432"/>
                  </a:lnTo>
                  <a:lnTo>
                    <a:pt x="927703" y="1095008"/>
                  </a:lnTo>
                  <a:lnTo>
                    <a:pt x="928087" y="1049400"/>
                  </a:lnTo>
                  <a:lnTo>
                    <a:pt x="929023" y="1003581"/>
                  </a:lnTo>
                  <a:lnTo>
                    <a:pt x="930525" y="957524"/>
                  </a:lnTo>
                  <a:lnTo>
                    <a:pt x="932609" y="911199"/>
                  </a:lnTo>
                  <a:lnTo>
                    <a:pt x="935289" y="864581"/>
                  </a:lnTo>
                  <a:lnTo>
                    <a:pt x="938581" y="817640"/>
                  </a:lnTo>
                  <a:lnTo>
                    <a:pt x="942498" y="770348"/>
                  </a:lnTo>
                  <a:lnTo>
                    <a:pt x="947056" y="722679"/>
                  </a:lnTo>
                  <a:lnTo>
                    <a:pt x="952270" y="674603"/>
                  </a:lnTo>
                  <a:lnTo>
                    <a:pt x="958154" y="626094"/>
                  </a:lnTo>
                  <a:lnTo>
                    <a:pt x="964724" y="577123"/>
                  </a:lnTo>
                  <a:lnTo>
                    <a:pt x="971995" y="527662"/>
                  </a:lnTo>
                  <a:lnTo>
                    <a:pt x="979980" y="477684"/>
                  </a:lnTo>
                  <a:lnTo>
                    <a:pt x="988696" y="427160"/>
                  </a:lnTo>
                  <a:lnTo>
                    <a:pt x="998157" y="376064"/>
                  </a:lnTo>
                  <a:lnTo>
                    <a:pt x="1008377" y="324366"/>
                  </a:lnTo>
                  <a:lnTo>
                    <a:pt x="1019373" y="272040"/>
                  </a:lnTo>
                  <a:lnTo>
                    <a:pt x="1031158" y="219057"/>
                  </a:lnTo>
                  <a:lnTo>
                    <a:pt x="1043747" y="165389"/>
                  </a:lnTo>
                  <a:lnTo>
                    <a:pt x="1057156" y="111009"/>
                  </a:lnTo>
                  <a:lnTo>
                    <a:pt x="1071399" y="55888"/>
                  </a:lnTo>
                  <a:lnTo>
                    <a:pt x="1086491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7888" y="2289737"/>
            <a:ext cx="472440" cy="55162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485"/>
              </a:lnSpc>
            </a:pPr>
            <a:r>
              <a:rPr sz="3000" b="1" spc="-120" dirty="0">
                <a:solidFill>
                  <a:srgbClr val="FFFFFF"/>
                </a:solidFill>
                <a:latin typeface="Gill Sans MT"/>
                <a:cs typeface="Gill Sans MT"/>
              </a:rPr>
              <a:t>FIFTH</a:t>
            </a:r>
            <a:r>
              <a:rPr sz="3000" b="1" spc="-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250" dirty="0">
                <a:solidFill>
                  <a:srgbClr val="FFFFFF"/>
                </a:solidFill>
                <a:latin typeface="Gill Sans MT"/>
                <a:cs typeface="Gill Sans MT"/>
              </a:rPr>
              <a:t>AVENUE</a:t>
            </a:r>
            <a:r>
              <a:rPr sz="3000" b="1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25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3000" b="1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280" dirty="0">
                <a:solidFill>
                  <a:srgbClr val="FFFFFF"/>
                </a:solidFill>
                <a:latin typeface="Gill Sans MT"/>
                <a:cs typeface="Gill Sans MT"/>
              </a:rPr>
              <a:t>VAN</a:t>
            </a:r>
            <a:r>
              <a:rPr sz="3000" b="1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Gill Sans MT"/>
                <a:cs typeface="Gill Sans MT"/>
              </a:rPr>
              <a:t>BRAAM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80559" y="932688"/>
            <a:ext cx="7907020" cy="3372485"/>
            <a:chOff x="4480559" y="932688"/>
            <a:chExt cx="7907020" cy="33724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22965" y="975093"/>
              <a:ext cx="7812422" cy="32871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22965" y="975093"/>
              <a:ext cx="7822565" cy="3287395"/>
            </a:xfrm>
            <a:custGeom>
              <a:avLst/>
              <a:gdLst/>
              <a:ahLst/>
              <a:cxnLst/>
              <a:rect l="l" t="t" r="r" b="b"/>
              <a:pathLst>
                <a:path w="7822565" h="3287395">
                  <a:moveTo>
                    <a:pt x="0" y="3287128"/>
                  </a:moveTo>
                  <a:lnTo>
                    <a:pt x="7822069" y="3287128"/>
                  </a:lnTo>
                  <a:lnTo>
                    <a:pt x="7822069" y="0"/>
                  </a:lnTo>
                  <a:lnTo>
                    <a:pt x="0" y="0"/>
                  </a:lnTo>
                  <a:lnTo>
                    <a:pt x="0" y="3287128"/>
                  </a:lnTo>
                  <a:close/>
                </a:path>
              </a:pathLst>
            </a:custGeom>
            <a:ln w="84810">
              <a:solidFill>
                <a:srgbClr val="020B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600200" cy="10058400"/>
            <a:chOff x="0" y="0"/>
            <a:chExt cx="1600200" cy="100584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600200" cy="10058400"/>
            </a:xfrm>
            <a:custGeom>
              <a:avLst/>
              <a:gdLst/>
              <a:ahLst/>
              <a:cxnLst/>
              <a:rect l="l" t="t" r="r" b="b"/>
              <a:pathLst>
                <a:path w="1600200" h="10058400">
                  <a:moveTo>
                    <a:pt x="1389565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436411" y="10058399"/>
                  </a:lnTo>
                  <a:lnTo>
                    <a:pt x="1531104" y="9520507"/>
                  </a:lnTo>
                  <a:lnTo>
                    <a:pt x="1579729" y="9168355"/>
                  </a:lnTo>
                  <a:lnTo>
                    <a:pt x="1597644" y="8846373"/>
                  </a:lnTo>
                  <a:lnTo>
                    <a:pt x="1600203" y="8398992"/>
                  </a:lnTo>
                  <a:lnTo>
                    <a:pt x="1599871" y="8345489"/>
                  </a:lnTo>
                  <a:lnTo>
                    <a:pt x="1598891" y="8292436"/>
                  </a:lnTo>
                  <a:lnTo>
                    <a:pt x="1597288" y="8239816"/>
                  </a:lnTo>
                  <a:lnTo>
                    <a:pt x="1595087" y="8187609"/>
                  </a:lnTo>
                  <a:lnTo>
                    <a:pt x="1592313" y="8135799"/>
                  </a:lnTo>
                  <a:lnTo>
                    <a:pt x="1588991" y="8084368"/>
                  </a:lnTo>
                  <a:lnTo>
                    <a:pt x="1585145" y="8033298"/>
                  </a:lnTo>
                  <a:lnTo>
                    <a:pt x="1580801" y="7982570"/>
                  </a:lnTo>
                  <a:lnTo>
                    <a:pt x="1575984" y="7932168"/>
                  </a:lnTo>
                  <a:lnTo>
                    <a:pt x="1570718" y="7882072"/>
                  </a:lnTo>
                  <a:lnTo>
                    <a:pt x="1565029" y="7832266"/>
                  </a:lnTo>
                  <a:lnTo>
                    <a:pt x="1558941" y="7782732"/>
                  </a:lnTo>
                  <a:lnTo>
                    <a:pt x="1552479" y="7733451"/>
                  </a:lnTo>
                  <a:lnTo>
                    <a:pt x="1545668" y="7684406"/>
                  </a:lnTo>
                  <a:lnTo>
                    <a:pt x="1538534" y="7635579"/>
                  </a:lnTo>
                  <a:lnTo>
                    <a:pt x="1531100" y="7586953"/>
                  </a:lnTo>
                  <a:lnTo>
                    <a:pt x="1523392" y="7538508"/>
                  </a:lnTo>
                  <a:lnTo>
                    <a:pt x="1515436" y="7490228"/>
                  </a:lnTo>
                  <a:lnTo>
                    <a:pt x="1507254" y="7442095"/>
                  </a:lnTo>
                  <a:lnTo>
                    <a:pt x="1498874" y="7394090"/>
                  </a:lnTo>
                  <a:lnTo>
                    <a:pt x="1490319" y="7346197"/>
                  </a:lnTo>
                  <a:lnTo>
                    <a:pt x="1481615" y="7298396"/>
                  </a:lnTo>
                  <a:lnTo>
                    <a:pt x="1472786" y="7250670"/>
                  </a:lnTo>
                  <a:lnTo>
                    <a:pt x="1463857" y="7203002"/>
                  </a:lnTo>
                  <a:lnTo>
                    <a:pt x="1454854" y="7155374"/>
                  </a:lnTo>
                  <a:lnTo>
                    <a:pt x="1427644" y="7012547"/>
                  </a:lnTo>
                  <a:lnTo>
                    <a:pt x="1418591" y="6964898"/>
                  </a:lnTo>
                  <a:lnTo>
                    <a:pt x="1409588" y="6917200"/>
                  </a:lnTo>
                  <a:lnTo>
                    <a:pt x="1400659" y="6869434"/>
                  </a:lnTo>
                  <a:lnTo>
                    <a:pt x="1391830" y="6821582"/>
                  </a:lnTo>
                  <a:lnTo>
                    <a:pt x="1383126" y="6773628"/>
                  </a:lnTo>
                  <a:lnTo>
                    <a:pt x="1374571" y="6725552"/>
                  </a:lnTo>
                  <a:lnTo>
                    <a:pt x="1366191" y="6677337"/>
                  </a:lnTo>
                  <a:lnTo>
                    <a:pt x="1358010" y="6628966"/>
                  </a:lnTo>
                  <a:lnTo>
                    <a:pt x="1350053" y="6580419"/>
                  </a:lnTo>
                  <a:lnTo>
                    <a:pt x="1342345" y="6531681"/>
                  </a:lnTo>
                  <a:lnTo>
                    <a:pt x="1334912" y="6482732"/>
                  </a:lnTo>
                  <a:lnTo>
                    <a:pt x="1327777" y="6433555"/>
                  </a:lnTo>
                  <a:lnTo>
                    <a:pt x="1320966" y="6384132"/>
                  </a:lnTo>
                  <a:lnTo>
                    <a:pt x="1314504" y="6334445"/>
                  </a:lnTo>
                  <a:lnTo>
                    <a:pt x="1308416" y="6284476"/>
                  </a:lnTo>
                  <a:lnTo>
                    <a:pt x="1302727" y="6234208"/>
                  </a:lnTo>
                  <a:lnTo>
                    <a:pt x="1297461" y="6183623"/>
                  </a:lnTo>
                  <a:lnTo>
                    <a:pt x="1292644" y="6132702"/>
                  </a:lnTo>
                  <a:lnTo>
                    <a:pt x="1288300" y="6081428"/>
                  </a:lnTo>
                  <a:lnTo>
                    <a:pt x="1284455" y="6029783"/>
                  </a:lnTo>
                  <a:lnTo>
                    <a:pt x="1281132" y="5977750"/>
                  </a:lnTo>
                  <a:lnTo>
                    <a:pt x="1278358" y="5925309"/>
                  </a:lnTo>
                  <a:lnTo>
                    <a:pt x="1276157" y="5872445"/>
                  </a:lnTo>
                  <a:lnTo>
                    <a:pt x="1274554" y="5819138"/>
                  </a:lnTo>
                  <a:lnTo>
                    <a:pt x="1273574" y="5765371"/>
                  </a:lnTo>
                  <a:lnTo>
                    <a:pt x="1273242" y="5711126"/>
                  </a:lnTo>
                  <a:lnTo>
                    <a:pt x="1273627" y="5658340"/>
                  </a:lnTo>
                  <a:lnTo>
                    <a:pt x="1274760" y="5605901"/>
                  </a:lnTo>
                  <a:lnTo>
                    <a:pt x="1276611" y="5553797"/>
                  </a:lnTo>
                  <a:lnTo>
                    <a:pt x="1279149" y="5502017"/>
                  </a:lnTo>
                  <a:lnTo>
                    <a:pt x="1282342" y="5450551"/>
                  </a:lnTo>
                  <a:lnTo>
                    <a:pt x="1286159" y="5399387"/>
                  </a:lnTo>
                  <a:lnTo>
                    <a:pt x="1290570" y="5348515"/>
                  </a:lnTo>
                  <a:lnTo>
                    <a:pt x="1295543" y="5297923"/>
                  </a:lnTo>
                  <a:lnTo>
                    <a:pt x="1301047" y="5247600"/>
                  </a:lnTo>
                  <a:lnTo>
                    <a:pt x="1307051" y="5197535"/>
                  </a:lnTo>
                  <a:lnTo>
                    <a:pt x="1313524" y="5147718"/>
                  </a:lnTo>
                  <a:lnTo>
                    <a:pt x="1320434" y="5098137"/>
                  </a:lnTo>
                  <a:lnTo>
                    <a:pt x="1327751" y="5048781"/>
                  </a:lnTo>
                  <a:lnTo>
                    <a:pt x="1335444" y="4999640"/>
                  </a:lnTo>
                  <a:lnTo>
                    <a:pt x="1343481" y="4950702"/>
                  </a:lnTo>
                  <a:lnTo>
                    <a:pt x="1351832" y="4901956"/>
                  </a:lnTo>
                  <a:lnTo>
                    <a:pt x="1360465" y="4853391"/>
                  </a:lnTo>
                  <a:lnTo>
                    <a:pt x="1369349" y="4804996"/>
                  </a:lnTo>
                  <a:lnTo>
                    <a:pt x="1378453" y="4756761"/>
                  </a:lnTo>
                  <a:lnTo>
                    <a:pt x="1387746" y="4708673"/>
                  </a:lnTo>
                  <a:lnTo>
                    <a:pt x="1397197" y="4660723"/>
                  </a:lnTo>
                  <a:lnTo>
                    <a:pt x="1406775" y="4612899"/>
                  </a:lnTo>
                  <a:lnTo>
                    <a:pt x="1416448" y="4565190"/>
                  </a:lnTo>
                  <a:lnTo>
                    <a:pt x="1426186" y="4517585"/>
                  </a:lnTo>
                  <a:lnTo>
                    <a:pt x="1455477" y="4375284"/>
                  </a:lnTo>
                  <a:lnTo>
                    <a:pt x="1465162" y="4327985"/>
                  </a:lnTo>
                  <a:lnTo>
                    <a:pt x="1474757" y="4280735"/>
                  </a:lnTo>
                  <a:lnTo>
                    <a:pt x="1484229" y="4233523"/>
                  </a:lnTo>
                  <a:lnTo>
                    <a:pt x="1493549" y="4186338"/>
                  </a:lnTo>
                  <a:lnTo>
                    <a:pt x="1503119" y="4135787"/>
                  </a:lnTo>
                  <a:lnTo>
                    <a:pt x="1512061" y="4085148"/>
                  </a:lnTo>
                  <a:lnTo>
                    <a:pt x="1520373" y="4034427"/>
                  </a:lnTo>
                  <a:lnTo>
                    <a:pt x="1528057" y="3983630"/>
                  </a:lnTo>
                  <a:lnTo>
                    <a:pt x="1535111" y="3932761"/>
                  </a:lnTo>
                  <a:lnTo>
                    <a:pt x="1541536" y="3881828"/>
                  </a:lnTo>
                  <a:lnTo>
                    <a:pt x="1547331" y="3830836"/>
                  </a:lnTo>
                  <a:lnTo>
                    <a:pt x="1552496" y="3779791"/>
                  </a:lnTo>
                  <a:lnTo>
                    <a:pt x="1557032" y="3728699"/>
                  </a:lnTo>
                  <a:lnTo>
                    <a:pt x="1560937" y="3677565"/>
                  </a:lnTo>
                  <a:lnTo>
                    <a:pt x="1564213" y="3626396"/>
                  </a:lnTo>
                  <a:lnTo>
                    <a:pt x="1566858" y="3575197"/>
                  </a:lnTo>
                  <a:lnTo>
                    <a:pt x="1568873" y="3523974"/>
                  </a:lnTo>
                  <a:lnTo>
                    <a:pt x="1570258" y="3472733"/>
                  </a:lnTo>
                  <a:lnTo>
                    <a:pt x="1571012" y="3421480"/>
                  </a:lnTo>
                  <a:lnTo>
                    <a:pt x="1571136" y="3370221"/>
                  </a:lnTo>
                  <a:lnTo>
                    <a:pt x="1570628" y="3318961"/>
                  </a:lnTo>
                  <a:lnTo>
                    <a:pt x="1569490" y="3267706"/>
                  </a:lnTo>
                  <a:lnTo>
                    <a:pt x="1567721" y="3216462"/>
                  </a:lnTo>
                  <a:lnTo>
                    <a:pt x="1565320" y="3165236"/>
                  </a:lnTo>
                  <a:lnTo>
                    <a:pt x="1562288" y="3114032"/>
                  </a:lnTo>
                  <a:lnTo>
                    <a:pt x="1558625" y="3062857"/>
                  </a:lnTo>
                  <a:lnTo>
                    <a:pt x="1554330" y="3011716"/>
                  </a:lnTo>
                  <a:lnTo>
                    <a:pt x="1549403" y="2960616"/>
                  </a:lnTo>
                  <a:lnTo>
                    <a:pt x="1543845" y="2909562"/>
                  </a:lnTo>
                  <a:lnTo>
                    <a:pt x="1537655" y="2858560"/>
                  </a:lnTo>
                  <a:lnTo>
                    <a:pt x="1530832" y="2807616"/>
                  </a:lnTo>
                  <a:lnTo>
                    <a:pt x="1523378" y="2756736"/>
                  </a:lnTo>
                  <a:lnTo>
                    <a:pt x="1515291" y="2705925"/>
                  </a:lnTo>
                  <a:lnTo>
                    <a:pt x="1505720" y="2648537"/>
                  </a:lnTo>
                  <a:lnTo>
                    <a:pt x="1496150" y="2591968"/>
                  </a:lnTo>
                  <a:lnTo>
                    <a:pt x="1486596" y="2536192"/>
                  </a:lnTo>
                  <a:lnTo>
                    <a:pt x="1477074" y="2481180"/>
                  </a:lnTo>
                  <a:lnTo>
                    <a:pt x="1467597" y="2426904"/>
                  </a:lnTo>
                  <a:lnTo>
                    <a:pt x="1458182" y="2373337"/>
                  </a:lnTo>
                  <a:lnTo>
                    <a:pt x="1421425" y="2165595"/>
                  </a:lnTo>
                  <a:lnTo>
                    <a:pt x="1412536" y="2115152"/>
                  </a:lnTo>
                  <a:lnTo>
                    <a:pt x="1403798" y="2065250"/>
                  </a:lnTo>
                  <a:lnTo>
                    <a:pt x="1395225" y="2015861"/>
                  </a:lnTo>
                  <a:lnTo>
                    <a:pt x="1386832" y="1966959"/>
                  </a:lnTo>
                  <a:lnTo>
                    <a:pt x="1378633" y="1918513"/>
                  </a:lnTo>
                  <a:lnTo>
                    <a:pt x="1370644" y="1870498"/>
                  </a:lnTo>
                  <a:lnTo>
                    <a:pt x="1362879" y="1822885"/>
                  </a:lnTo>
                  <a:lnTo>
                    <a:pt x="1355354" y="1775646"/>
                  </a:lnTo>
                  <a:lnTo>
                    <a:pt x="1348082" y="1728753"/>
                  </a:lnTo>
                  <a:lnTo>
                    <a:pt x="1341080" y="1682178"/>
                  </a:lnTo>
                  <a:lnTo>
                    <a:pt x="1334362" y="1635894"/>
                  </a:lnTo>
                  <a:lnTo>
                    <a:pt x="1327943" y="1589873"/>
                  </a:lnTo>
                  <a:lnTo>
                    <a:pt x="1321837" y="1544086"/>
                  </a:lnTo>
                  <a:lnTo>
                    <a:pt x="1316060" y="1498507"/>
                  </a:lnTo>
                  <a:lnTo>
                    <a:pt x="1310626" y="1453106"/>
                  </a:lnTo>
                  <a:lnTo>
                    <a:pt x="1305551" y="1407857"/>
                  </a:lnTo>
                  <a:lnTo>
                    <a:pt x="1300849" y="1362731"/>
                  </a:lnTo>
                  <a:lnTo>
                    <a:pt x="1296535" y="1317700"/>
                  </a:lnTo>
                  <a:lnTo>
                    <a:pt x="1292623" y="1272738"/>
                  </a:lnTo>
                  <a:lnTo>
                    <a:pt x="1289130" y="1227815"/>
                  </a:lnTo>
                  <a:lnTo>
                    <a:pt x="1286069" y="1182904"/>
                  </a:lnTo>
                  <a:lnTo>
                    <a:pt x="1283456" y="1137977"/>
                  </a:lnTo>
                  <a:lnTo>
                    <a:pt x="1281305" y="1093006"/>
                  </a:lnTo>
                  <a:lnTo>
                    <a:pt x="1279631" y="1047963"/>
                  </a:lnTo>
                  <a:lnTo>
                    <a:pt x="1278450" y="1002821"/>
                  </a:lnTo>
                  <a:lnTo>
                    <a:pt x="1277776" y="957552"/>
                  </a:lnTo>
                  <a:lnTo>
                    <a:pt x="1277623" y="912127"/>
                  </a:lnTo>
                  <a:lnTo>
                    <a:pt x="1278008" y="866520"/>
                  </a:lnTo>
                  <a:lnTo>
                    <a:pt x="1278943" y="820701"/>
                  </a:lnTo>
                  <a:lnTo>
                    <a:pt x="1280446" y="774643"/>
                  </a:lnTo>
                  <a:lnTo>
                    <a:pt x="1282530" y="728319"/>
                  </a:lnTo>
                  <a:lnTo>
                    <a:pt x="1285210" y="681700"/>
                  </a:lnTo>
                  <a:lnTo>
                    <a:pt x="1288501" y="634759"/>
                  </a:lnTo>
                  <a:lnTo>
                    <a:pt x="1292418" y="587468"/>
                  </a:lnTo>
                  <a:lnTo>
                    <a:pt x="1296977" y="539798"/>
                  </a:lnTo>
                  <a:lnTo>
                    <a:pt x="1302191" y="491723"/>
                  </a:lnTo>
                  <a:lnTo>
                    <a:pt x="1308075" y="443213"/>
                  </a:lnTo>
                  <a:lnTo>
                    <a:pt x="1314645" y="394242"/>
                  </a:lnTo>
                  <a:lnTo>
                    <a:pt x="1321915" y="344782"/>
                  </a:lnTo>
                  <a:lnTo>
                    <a:pt x="1329901" y="294804"/>
                  </a:lnTo>
                  <a:lnTo>
                    <a:pt x="1338617" y="244280"/>
                  </a:lnTo>
                  <a:lnTo>
                    <a:pt x="1348078" y="193184"/>
                  </a:lnTo>
                  <a:lnTo>
                    <a:pt x="1358298" y="141486"/>
                  </a:lnTo>
                  <a:lnTo>
                    <a:pt x="1369293" y="89160"/>
                  </a:lnTo>
                  <a:lnTo>
                    <a:pt x="1381078" y="36176"/>
                  </a:lnTo>
                  <a:lnTo>
                    <a:pt x="138956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250315" cy="10058400"/>
            </a:xfrm>
            <a:custGeom>
              <a:avLst/>
              <a:gdLst/>
              <a:ahLst/>
              <a:cxnLst/>
              <a:rect l="l" t="t" r="r" b="b"/>
              <a:pathLst>
                <a:path w="1250315" h="10058400">
                  <a:moveTo>
                    <a:pt x="1086491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1118686" y="10058400"/>
                  </a:lnTo>
                  <a:lnTo>
                    <a:pt x="1181183" y="9703387"/>
                  </a:lnTo>
                  <a:lnTo>
                    <a:pt x="1229809" y="9351235"/>
                  </a:lnTo>
                  <a:lnTo>
                    <a:pt x="1247723" y="9029253"/>
                  </a:lnTo>
                  <a:lnTo>
                    <a:pt x="1250283" y="8581872"/>
                  </a:lnTo>
                  <a:lnTo>
                    <a:pt x="1249951" y="8528369"/>
                  </a:lnTo>
                  <a:lnTo>
                    <a:pt x="1248970" y="8475317"/>
                  </a:lnTo>
                  <a:lnTo>
                    <a:pt x="1247367" y="8422696"/>
                  </a:lnTo>
                  <a:lnTo>
                    <a:pt x="1245166" y="8370490"/>
                  </a:lnTo>
                  <a:lnTo>
                    <a:pt x="1242392" y="8318680"/>
                  </a:lnTo>
                  <a:lnTo>
                    <a:pt x="1239070" y="8267248"/>
                  </a:lnTo>
                  <a:lnTo>
                    <a:pt x="1235225" y="8216178"/>
                  </a:lnTo>
                  <a:lnTo>
                    <a:pt x="1230881" y="8165450"/>
                  </a:lnTo>
                  <a:lnTo>
                    <a:pt x="1226063" y="8115048"/>
                  </a:lnTo>
                  <a:lnTo>
                    <a:pt x="1220798" y="8064953"/>
                  </a:lnTo>
                  <a:lnTo>
                    <a:pt x="1215108" y="8015147"/>
                  </a:lnTo>
                  <a:lnTo>
                    <a:pt x="1209020" y="7965612"/>
                  </a:lnTo>
                  <a:lnTo>
                    <a:pt x="1202558" y="7916331"/>
                  </a:lnTo>
                  <a:lnTo>
                    <a:pt x="1195748" y="7867287"/>
                  </a:lnTo>
                  <a:lnTo>
                    <a:pt x="1188613" y="7818460"/>
                  </a:lnTo>
                  <a:lnTo>
                    <a:pt x="1181179" y="7769833"/>
                  </a:lnTo>
                  <a:lnTo>
                    <a:pt x="1173472" y="7721389"/>
                  </a:lnTo>
                  <a:lnTo>
                    <a:pt x="1165515" y="7673109"/>
                  </a:lnTo>
                  <a:lnTo>
                    <a:pt x="1157334" y="7624975"/>
                  </a:lnTo>
                  <a:lnTo>
                    <a:pt x="1148953" y="7576971"/>
                  </a:lnTo>
                  <a:lnTo>
                    <a:pt x="1140399" y="7529077"/>
                  </a:lnTo>
                  <a:lnTo>
                    <a:pt x="1131694" y="7481276"/>
                  </a:lnTo>
                  <a:lnTo>
                    <a:pt x="1122865" y="7433551"/>
                  </a:lnTo>
                  <a:lnTo>
                    <a:pt x="1113937" y="7385883"/>
                  </a:lnTo>
                  <a:lnTo>
                    <a:pt x="1104933" y="7338254"/>
                  </a:lnTo>
                  <a:lnTo>
                    <a:pt x="1077724" y="7195427"/>
                  </a:lnTo>
                  <a:lnTo>
                    <a:pt x="1068671" y="7147779"/>
                  </a:lnTo>
                  <a:lnTo>
                    <a:pt x="1059667" y="7100080"/>
                  </a:lnTo>
                  <a:lnTo>
                    <a:pt x="1050739" y="7052314"/>
                  </a:lnTo>
                  <a:lnTo>
                    <a:pt x="1041910" y="7004463"/>
                  </a:lnTo>
                  <a:lnTo>
                    <a:pt x="1033205" y="6956508"/>
                  </a:lnTo>
                  <a:lnTo>
                    <a:pt x="1024651" y="6908432"/>
                  </a:lnTo>
                  <a:lnTo>
                    <a:pt x="1016270" y="6860217"/>
                  </a:lnTo>
                  <a:lnTo>
                    <a:pt x="1008089" y="6811846"/>
                  </a:lnTo>
                  <a:lnTo>
                    <a:pt x="1000132" y="6763300"/>
                  </a:lnTo>
                  <a:lnTo>
                    <a:pt x="992425" y="6714561"/>
                  </a:lnTo>
                  <a:lnTo>
                    <a:pt x="984991" y="6665612"/>
                  </a:lnTo>
                  <a:lnTo>
                    <a:pt x="977856" y="6616435"/>
                  </a:lnTo>
                  <a:lnTo>
                    <a:pt x="971046" y="6567012"/>
                  </a:lnTo>
                  <a:lnTo>
                    <a:pt x="964584" y="6517325"/>
                  </a:lnTo>
                  <a:lnTo>
                    <a:pt x="958496" y="6467357"/>
                  </a:lnTo>
                  <a:lnTo>
                    <a:pt x="952806" y="6417088"/>
                  </a:lnTo>
                  <a:lnTo>
                    <a:pt x="947541" y="6366503"/>
                  </a:lnTo>
                  <a:lnTo>
                    <a:pt x="942723" y="6315582"/>
                  </a:lnTo>
                  <a:lnTo>
                    <a:pt x="938379" y="6264308"/>
                  </a:lnTo>
                  <a:lnTo>
                    <a:pt x="934534" y="6212664"/>
                  </a:lnTo>
                  <a:lnTo>
                    <a:pt x="931212" y="6160630"/>
                  </a:lnTo>
                  <a:lnTo>
                    <a:pt x="928438" y="6108190"/>
                  </a:lnTo>
                  <a:lnTo>
                    <a:pt x="926237" y="6055325"/>
                  </a:lnTo>
                  <a:lnTo>
                    <a:pt x="924634" y="6002018"/>
                  </a:lnTo>
                  <a:lnTo>
                    <a:pt x="923653" y="5948251"/>
                  </a:lnTo>
                  <a:lnTo>
                    <a:pt x="923321" y="5894006"/>
                  </a:lnTo>
                  <a:lnTo>
                    <a:pt x="923706" y="5841220"/>
                  </a:lnTo>
                  <a:lnTo>
                    <a:pt x="924839" y="5788781"/>
                  </a:lnTo>
                  <a:lnTo>
                    <a:pt x="926691" y="5736677"/>
                  </a:lnTo>
                  <a:lnTo>
                    <a:pt x="929228" y="5684897"/>
                  </a:lnTo>
                  <a:lnTo>
                    <a:pt x="932421" y="5633431"/>
                  </a:lnTo>
                  <a:lnTo>
                    <a:pt x="936239" y="5582267"/>
                  </a:lnTo>
                  <a:lnTo>
                    <a:pt x="940650" y="5531395"/>
                  </a:lnTo>
                  <a:lnTo>
                    <a:pt x="945622" y="5480803"/>
                  </a:lnTo>
                  <a:lnTo>
                    <a:pt x="951126" y="5430480"/>
                  </a:lnTo>
                  <a:lnTo>
                    <a:pt x="957130" y="5380416"/>
                  </a:lnTo>
                  <a:lnTo>
                    <a:pt x="963603" y="5330598"/>
                  </a:lnTo>
                  <a:lnTo>
                    <a:pt x="970514" y="5281017"/>
                  </a:lnTo>
                  <a:lnTo>
                    <a:pt x="977831" y="5231662"/>
                  </a:lnTo>
                  <a:lnTo>
                    <a:pt x="985523" y="5182520"/>
                  </a:lnTo>
                  <a:lnTo>
                    <a:pt x="993561" y="5133582"/>
                  </a:lnTo>
                  <a:lnTo>
                    <a:pt x="1001911" y="5084836"/>
                  </a:lnTo>
                  <a:lnTo>
                    <a:pt x="1010544" y="5036271"/>
                  </a:lnTo>
                  <a:lnTo>
                    <a:pt x="1019428" y="4987876"/>
                  </a:lnTo>
                  <a:lnTo>
                    <a:pt x="1028532" y="4939641"/>
                  </a:lnTo>
                  <a:lnTo>
                    <a:pt x="1037825" y="4891554"/>
                  </a:lnTo>
                  <a:lnTo>
                    <a:pt x="1047276" y="4843603"/>
                  </a:lnTo>
                  <a:lnTo>
                    <a:pt x="1056854" y="4795779"/>
                  </a:lnTo>
                  <a:lnTo>
                    <a:pt x="1066528" y="4748070"/>
                  </a:lnTo>
                  <a:lnTo>
                    <a:pt x="1076266" y="4700465"/>
                  </a:lnTo>
                  <a:lnTo>
                    <a:pt x="1105556" y="4558164"/>
                  </a:lnTo>
                  <a:lnTo>
                    <a:pt x="1115242" y="4510865"/>
                  </a:lnTo>
                  <a:lnTo>
                    <a:pt x="1124836" y="4463616"/>
                  </a:lnTo>
                  <a:lnTo>
                    <a:pt x="1134309" y="4416404"/>
                  </a:lnTo>
                  <a:lnTo>
                    <a:pt x="1143628" y="4369219"/>
                  </a:lnTo>
                  <a:lnTo>
                    <a:pt x="1153199" y="4318668"/>
                  </a:lnTo>
                  <a:lnTo>
                    <a:pt x="1162140" y="4268029"/>
                  </a:lnTo>
                  <a:lnTo>
                    <a:pt x="1170453" y="4217308"/>
                  </a:lnTo>
                  <a:lnTo>
                    <a:pt x="1178136" y="4166510"/>
                  </a:lnTo>
                  <a:lnTo>
                    <a:pt x="1185190" y="4115642"/>
                  </a:lnTo>
                  <a:lnTo>
                    <a:pt x="1191615" y="4064709"/>
                  </a:lnTo>
                  <a:lnTo>
                    <a:pt x="1197410" y="4013717"/>
                  </a:lnTo>
                  <a:lnTo>
                    <a:pt x="1202575" y="3962672"/>
                  </a:lnTo>
                  <a:lnTo>
                    <a:pt x="1207111" y="3911579"/>
                  </a:lnTo>
                  <a:lnTo>
                    <a:pt x="1211017" y="3860446"/>
                  </a:lnTo>
                  <a:lnTo>
                    <a:pt x="1214292" y="3809276"/>
                  </a:lnTo>
                  <a:lnTo>
                    <a:pt x="1216938" y="3758077"/>
                  </a:lnTo>
                  <a:lnTo>
                    <a:pt x="1218953" y="3706854"/>
                  </a:lnTo>
                  <a:lnTo>
                    <a:pt x="1220337" y="3655614"/>
                  </a:lnTo>
                  <a:lnTo>
                    <a:pt x="1221092" y="3604360"/>
                  </a:lnTo>
                  <a:lnTo>
                    <a:pt x="1221215" y="3553101"/>
                  </a:lnTo>
                  <a:lnTo>
                    <a:pt x="1220708" y="3501841"/>
                  </a:lnTo>
                  <a:lnTo>
                    <a:pt x="1219569" y="3450586"/>
                  </a:lnTo>
                  <a:lnTo>
                    <a:pt x="1217800" y="3399343"/>
                  </a:lnTo>
                  <a:lnTo>
                    <a:pt x="1215399" y="3348116"/>
                  </a:lnTo>
                  <a:lnTo>
                    <a:pt x="1212368" y="3296912"/>
                  </a:lnTo>
                  <a:lnTo>
                    <a:pt x="1208704" y="3245737"/>
                  </a:lnTo>
                  <a:lnTo>
                    <a:pt x="1204409" y="3194597"/>
                  </a:lnTo>
                  <a:lnTo>
                    <a:pt x="1199483" y="3143496"/>
                  </a:lnTo>
                  <a:lnTo>
                    <a:pt x="1193924" y="3092442"/>
                  </a:lnTo>
                  <a:lnTo>
                    <a:pt x="1187734" y="3041440"/>
                  </a:lnTo>
                  <a:lnTo>
                    <a:pt x="1180912" y="2990496"/>
                  </a:lnTo>
                  <a:lnTo>
                    <a:pt x="1173457" y="2939616"/>
                  </a:lnTo>
                  <a:lnTo>
                    <a:pt x="1165371" y="2888805"/>
                  </a:lnTo>
                  <a:lnTo>
                    <a:pt x="1155799" y="2831417"/>
                  </a:lnTo>
                  <a:lnTo>
                    <a:pt x="1146229" y="2774849"/>
                  </a:lnTo>
                  <a:lnTo>
                    <a:pt x="1136676" y="2719072"/>
                  </a:lnTo>
                  <a:lnTo>
                    <a:pt x="1127153" y="2664060"/>
                  </a:lnTo>
                  <a:lnTo>
                    <a:pt x="1117677" y="2609784"/>
                  </a:lnTo>
                  <a:lnTo>
                    <a:pt x="1108261" y="2556217"/>
                  </a:lnTo>
                  <a:lnTo>
                    <a:pt x="1071504" y="2348475"/>
                  </a:lnTo>
                  <a:lnTo>
                    <a:pt x="1062616" y="2298032"/>
                  </a:lnTo>
                  <a:lnTo>
                    <a:pt x="1053878" y="2248130"/>
                  </a:lnTo>
                  <a:lnTo>
                    <a:pt x="1045304" y="2198742"/>
                  </a:lnTo>
                  <a:lnTo>
                    <a:pt x="1036911" y="2149839"/>
                  </a:lnTo>
                  <a:lnTo>
                    <a:pt x="1028712" y="2101394"/>
                  </a:lnTo>
                  <a:lnTo>
                    <a:pt x="1020723" y="2053378"/>
                  </a:lnTo>
                  <a:lnTo>
                    <a:pt x="1012958" y="2005765"/>
                  </a:lnTo>
                  <a:lnTo>
                    <a:pt x="1005433" y="1958526"/>
                  </a:lnTo>
                  <a:lnTo>
                    <a:pt x="998162" y="1911633"/>
                  </a:lnTo>
                  <a:lnTo>
                    <a:pt x="991160" y="1865058"/>
                  </a:lnTo>
                  <a:lnTo>
                    <a:pt x="984441" y="1818774"/>
                  </a:lnTo>
                  <a:lnTo>
                    <a:pt x="978022" y="1772753"/>
                  </a:lnTo>
                  <a:lnTo>
                    <a:pt x="971916" y="1726967"/>
                  </a:lnTo>
                  <a:lnTo>
                    <a:pt x="966139" y="1681387"/>
                  </a:lnTo>
                  <a:lnTo>
                    <a:pt x="960706" y="1635986"/>
                  </a:lnTo>
                  <a:lnTo>
                    <a:pt x="955630" y="1590737"/>
                  </a:lnTo>
                  <a:lnTo>
                    <a:pt x="950928" y="1545611"/>
                  </a:lnTo>
                  <a:lnTo>
                    <a:pt x="946614" y="1500581"/>
                  </a:lnTo>
                  <a:lnTo>
                    <a:pt x="942703" y="1455618"/>
                  </a:lnTo>
                  <a:lnTo>
                    <a:pt x="939209" y="1410695"/>
                  </a:lnTo>
                  <a:lnTo>
                    <a:pt x="936148" y="1365784"/>
                  </a:lnTo>
                  <a:lnTo>
                    <a:pt x="933535" y="1320857"/>
                  </a:lnTo>
                  <a:lnTo>
                    <a:pt x="931384" y="1275886"/>
                  </a:lnTo>
                  <a:lnTo>
                    <a:pt x="929711" y="1230844"/>
                  </a:lnTo>
                  <a:lnTo>
                    <a:pt x="928529" y="1185702"/>
                  </a:lnTo>
                  <a:lnTo>
                    <a:pt x="927855" y="1140432"/>
                  </a:lnTo>
                  <a:lnTo>
                    <a:pt x="927703" y="1095008"/>
                  </a:lnTo>
                  <a:lnTo>
                    <a:pt x="928087" y="1049400"/>
                  </a:lnTo>
                  <a:lnTo>
                    <a:pt x="929023" y="1003581"/>
                  </a:lnTo>
                  <a:lnTo>
                    <a:pt x="930525" y="957524"/>
                  </a:lnTo>
                  <a:lnTo>
                    <a:pt x="932609" y="911199"/>
                  </a:lnTo>
                  <a:lnTo>
                    <a:pt x="935289" y="864581"/>
                  </a:lnTo>
                  <a:lnTo>
                    <a:pt x="938581" y="817640"/>
                  </a:lnTo>
                  <a:lnTo>
                    <a:pt x="942498" y="770348"/>
                  </a:lnTo>
                  <a:lnTo>
                    <a:pt x="947056" y="722679"/>
                  </a:lnTo>
                  <a:lnTo>
                    <a:pt x="952270" y="674603"/>
                  </a:lnTo>
                  <a:lnTo>
                    <a:pt x="958154" y="626094"/>
                  </a:lnTo>
                  <a:lnTo>
                    <a:pt x="964724" y="577123"/>
                  </a:lnTo>
                  <a:lnTo>
                    <a:pt x="971995" y="527662"/>
                  </a:lnTo>
                  <a:lnTo>
                    <a:pt x="979980" y="477684"/>
                  </a:lnTo>
                  <a:lnTo>
                    <a:pt x="988696" y="427160"/>
                  </a:lnTo>
                  <a:lnTo>
                    <a:pt x="998157" y="376064"/>
                  </a:lnTo>
                  <a:lnTo>
                    <a:pt x="1008377" y="324366"/>
                  </a:lnTo>
                  <a:lnTo>
                    <a:pt x="1019373" y="272040"/>
                  </a:lnTo>
                  <a:lnTo>
                    <a:pt x="1031158" y="219057"/>
                  </a:lnTo>
                  <a:lnTo>
                    <a:pt x="1043747" y="165389"/>
                  </a:lnTo>
                  <a:lnTo>
                    <a:pt x="1057156" y="111009"/>
                  </a:lnTo>
                  <a:lnTo>
                    <a:pt x="1071399" y="55888"/>
                  </a:lnTo>
                  <a:lnTo>
                    <a:pt x="1086491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27888" y="1784318"/>
            <a:ext cx="472440" cy="61296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485"/>
              </a:lnSpc>
            </a:pPr>
            <a:r>
              <a:rPr sz="3000" b="1" spc="-120" dirty="0">
                <a:solidFill>
                  <a:srgbClr val="FFFFFF"/>
                </a:solidFill>
                <a:latin typeface="Gill Sans MT"/>
                <a:cs typeface="Gill Sans MT"/>
              </a:rPr>
              <a:t>FIFTH</a:t>
            </a:r>
            <a:r>
              <a:rPr sz="3000" b="1" spc="-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250" dirty="0">
                <a:solidFill>
                  <a:srgbClr val="FFFFFF"/>
                </a:solidFill>
                <a:latin typeface="Gill Sans MT"/>
                <a:cs typeface="Gill Sans MT"/>
              </a:rPr>
              <a:t>AVENUE</a:t>
            </a:r>
            <a:r>
              <a:rPr sz="3000" b="1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25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3000" b="1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120" dirty="0">
                <a:solidFill>
                  <a:srgbClr val="FFFFFF"/>
                </a:solidFill>
                <a:latin typeface="Gill Sans MT"/>
                <a:cs typeface="Gill Sans MT"/>
              </a:rPr>
              <a:t>MILTENBERGER</a:t>
            </a:r>
            <a:endParaRPr sz="3000">
              <a:latin typeface="Gill Sans MT"/>
              <a:cs typeface="Gill Sans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480559" y="4798059"/>
            <a:ext cx="7907020" cy="4100829"/>
            <a:chOff x="4480559" y="4798059"/>
            <a:chExt cx="7907020" cy="4100829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2965" y="4840465"/>
              <a:ext cx="7822069" cy="39970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522965" y="4840465"/>
              <a:ext cx="7822565" cy="4016375"/>
            </a:xfrm>
            <a:custGeom>
              <a:avLst/>
              <a:gdLst/>
              <a:ahLst/>
              <a:cxnLst/>
              <a:rect l="l" t="t" r="r" b="b"/>
              <a:pathLst>
                <a:path w="7822565" h="4016375">
                  <a:moveTo>
                    <a:pt x="0" y="4015816"/>
                  </a:moveTo>
                  <a:lnTo>
                    <a:pt x="7822069" y="4015816"/>
                  </a:lnTo>
                  <a:lnTo>
                    <a:pt x="7822069" y="0"/>
                  </a:lnTo>
                  <a:lnTo>
                    <a:pt x="0" y="0"/>
                  </a:lnTo>
                  <a:lnTo>
                    <a:pt x="0" y="4015816"/>
                  </a:lnTo>
                  <a:close/>
                </a:path>
              </a:pathLst>
            </a:custGeom>
            <a:ln w="84810">
              <a:solidFill>
                <a:srgbClr val="020B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856547" y="2510704"/>
            <a:ext cx="13912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40" dirty="0">
                <a:solidFill>
                  <a:srgbClr val="020B4E"/>
                </a:solidFill>
                <a:latin typeface="Gill Sans MT"/>
                <a:cs typeface="Gill Sans MT"/>
              </a:rPr>
              <a:t>Existing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15" name="object 15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88817" y="6502678"/>
            <a:ext cx="11264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40" dirty="0">
                <a:solidFill>
                  <a:srgbClr val="020B4E"/>
                </a:solidFill>
                <a:latin typeface="Gill Sans MT"/>
                <a:cs typeface="Gill Sans MT"/>
              </a:rPr>
              <a:t>Future</a:t>
            </a:r>
            <a:endParaRPr sz="3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00200" cy="10058400"/>
            <a:chOff x="0" y="0"/>
            <a:chExt cx="16002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600200" cy="10058400"/>
            </a:xfrm>
            <a:custGeom>
              <a:avLst/>
              <a:gdLst/>
              <a:ahLst/>
              <a:cxnLst/>
              <a:rect l="l" t="t" r="r" b="b"/>
              <a:pathLst>
                <a:path w="1600200" h="10058400">
                  <a:moveTo>
                    <a:pt x="1389565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436411" y="10058399"/>
                  </a:lnTo>
                  <a:lnTo>
                    <a:pt x="1531104" y="9520507"/>
                  </a:lnTo>
                  <a:lnTo>
                    <a:pt x="1579729" y="9168355"/>
                  </a:lnTo>
                  <a:lnTo>
                    <a:pt x="1597644" y="8846373"/>
                  </a:lnTo>
                  <a:lnTo>
                    <a:pt x="1600203" y="8398992"/>
                  </a:lnTo>
                  <a:lnTo>
                    <a:pt x="1599871" y="8345489"/>
                  </a:lnTo>
                  <a:lnTo>
                    <a:pt x="1598891" y="8292436"/>
                  </a:lnTo>
                  <a:lnTo>
                    <a:pt x="1597288" y="8239816"/>
                  </a:lnTo>
                  <a:lnTo>
                    <a:pt x="1595087" y="8187609"/>
                  </a:lnTo>
                  <a:lnTo>
                    <a:pt x="1592313" y="8135799"/>
                  </a:lnTo>
                  <a:lnTo>
                    <a:pt x="1588991" y="8084368"/>
                  </a:lnTo>
                  <a:lnTo>
                    <a:pt x="1585145" y="8033298"/>
                  </a:lnTo>
                  <a:lnTo>
                    <a:pt x="1580801" y="7982570"/>
                  </a:lnTo>
                  <a:lnTo>
                    <a:pt x="1575984" y="7932168"/>
                  </a:lnTo>
                  <a:lnTo>
                    <a:pt x="1570718" y="7882072"/>
                  </a:lnTo>
                  <a:lnTo>
                    <a:pt x="1565029" y="7832266"/>
                  </a:lnTo>
                  <a:lnTo>
                    <a:pt x="1558941" y="7782732"/>
                  </a:lnTo>
                  <a:lnTo>
                    <a:pt x="1552479" y="7733451"/>
                  </a:lnTo>
                  <a:lnTo>
                    <a:pt x="1545668" y="7684406"/>
                  </a:lnTo>
                  <a:lnTo>
                    <a:pt x="1538534" y="7635579"/>
                  </a:lnTo>
                  <a:lnTo>
                    <a:pt x="1531100" y="7586953"/>
                  </a:lnTo>
                  <a:lnTo>
                    <a:pt x="1523392" y="7538508"/>
                  </a:lnTo>
                  <a:lnTo>
                    <a:pt x="1515436" y="7490228"/>
                  </a:lnTo>
                  <a:lnTo>
                    <a:pt x="1507254" y="7442095"/>
                  </a:lnTo>
                  <a:lnTo>
                    <a:pt x="1498874" y="7394090"/>
                  </a:lnTo>
                  <a:lnTo>
                    <a:pt x="1490319" y="7346197"/>
                  </a:lnTo>
                  <a:lnTo>
                    <a:pt x="1481615" y="7298396"/>
                  </a:lnTo>
                  <a:lnTo>
                    <a:pt x="1472786" y="7250670"/>
                  </a:lnTo>
                  <a:lnTo>
                    <a:pt x="1463857" y="7203002"/>
                  </a:lnTo>
                  <a:lnTo>
                    <a:pt x="1454854" y="7155374"/>
                  </a:lnTo>
                  <a:lnTo>
                    <a:pt x="1427644" y="7012547"/>
                  </a:lnTo>
                  <a:lnTo>
                    <a:pt x="1418591" y="6964898"/>
                  </a:lnTo>
                  <a:lnTo>
                    <a:pt x="1409588" y="6917200"/>
                  </a:lnTo>
                  <a:lnTo>
                    <a:pt x="1400659" y="6869434"/>
                  </a:lnTo>
                  <a:lnTo>
                    <a:pt x="1391830" y="6821582"/>
                  </a:lnTo>
                  <a:lnTo>
                    <a:pt x="1383126" y="6773628"/>
                  </a:lnTo>
                  <a:lnTo>
                    <a:pt x="1374571" y="6725552"/>
                  </a:lnTo>
                  <a:lnTo>
                    <a:pt x="1366191" y="6677337"/>
                  </a:lnTo>
                  <a:lnTo>
                    <a:pt x="1358010" y="6628966"/>
                  </a:lnTo>
                  <a:lnTo>
                    <a:pt x="1350053" y="6580419"/>
                  </a:lnTo>
                  <a:lnTo>
                    <a:pt x="1342345" y="6531681"/>
                  </a:lnTo>
                  <a:lnTo>
                    <a:pt x="1334912" y="6482732"/>
                  </a:lnTo>
                  <a:lnTo>
                    <a:pt x="1327777" y="6433555"/>
                  </a:lnTo>
                  <a:lnTo>
                    <a:pt x="1320966" y="6384132"/>
                  </a:lnTo>
                  <a:lnTo>
                    <a:pt x="1314504" y="6334445"/>
                  </a:lnTo>
                  <a:lnTo>
                    <a:pt x="1308416" y="6284476"/>
                  </a:lnTo>
                  <a:lnTo>
                    <a:pt x="1302727" y="6234208"/>
                  </a:lnTo>
                  <a:lnTo>
                    <a:pt x="1297461" y="6183623"/>
                  </a:lnTo>
                  <a:lnTo>
                    <a:pt x="1292644" y="6132702"/>
                  </a:lnTo>
                  <a:lnTo>
                    <a:pt x="1288300" y="6081428"/>
                  </a:lnTo>
                  <a:lnTo>
                    <a:pt x="1284455" y="6029783"/>
                  </a:lnTo>
                  <a:lnTo>
                    <a:pt x="1281132" y="5977750"/>
                  </a:lnTo>
                  <a:lnTo>
                    <a:pt x="1278358" y="5925309"/>
                  </a:lnTo>
                  <a:lnTo>
                    <a:pt x="1276157" y="5872445"/>
                  </a:lnTo>
                  <a:lnTo>
                    <a:pt x="1274554" y="5819138"/>
                  </a:lnTo>
                  <a:lnTo>
                    <a:pt x="1273574" y="5765371"/>
                  </a:lnTo>
                  <a:lnTo>
                    <a:pt x="1273242" y="5711126"/>
                  </a:lnTo>
                  <a:lnTo>
                    <a:pt x="1273627" y="5658340"/>
                  </a:lnTo>
                  <a:lnTo>
                    <a:pt x="1274760" y="5605901"/>
                  </a:lnTo>
                  <a:lnTo>
                    <a:pt x="1276611" y="5553797"/>
                  </a:lnTo>
                  <a:lnTo>
                    <a:pt x="1279149" y="5502017"/>
                  </a:lnTo>
                  <a:lnTo>
                    <a:pt x="1282342" y="5450551"/>
                  </a:lnTo>
                  <a:lnTo>
                    <a:pt x="1286159" y="5399387"/>
                  </a:lnTo>
                  <a:lnTo>
                    <a:pt x="1290570" y="5348515"/>
                  </a:lnTo>
                  <a:lnTo>
                    <a:pt x="1295543" y="5297923"/>
                  </a:lnTo>
                  <a:lnTo>
                    <a:pt x="1301047" y="5247600"/>
                  </a:lnTo>
                  <a:lnTo>
                    <a:pt x="1307051" y="5197535"/>
                  </a:lnTo>
                  <a:lnTo>
                    <a:pt x="1313524" y="5147718"/>
                  </a:lnTo>
                  <a:lnTo>
                    <a:pt x="1320434" y="5098137"/>
                  </a:lnTo>
                  <a:lnTo>
                    <a:pt x="1327751" y="5048781"/>
                  </a:lnTo>
                  <a:lnTo>
                    <a:pt x="1335444" y="4999640"/>
                  </a:lnTo>
                  <a:lnTo>
                    <a:pt x="1343481" y="4950702"/>
                  </a:lnTo>
                  <a:lnTo>
                    <a:pt x="1351832" y="4901956"/>
                  </a:lnTo>
                  <a:lnTo>
                    <a:pt x="1360465" y="4853391"/>
                  </a:lnTo>
                  <a:lnTo>
                    <a:pt x="1369349" y="4804996"/>
                  </a:lnTo>
                  <a:lnTo>
                    <a:pt x="1378453" y="4756761"/>
                  </a:lnTo>
                  <a:lnTo>
                    <a:pt x="1387746" y="4708673"/>
                  </a:lnTo>
                  <a:lnTo>
                    <a:pt x="1397197" y="4660723"/>
                  </a:lnTo>
                  <a:lnTo>
                    <a:pt x="1406775" y="4612899"/>
                  </a:lnTo>
                  <a:lnTo>
                    <a:pt x="1416448" y="4565190"/>
                  </a:lnTo>
                  <a:lnTo>
                    <a:pt x="1426186" y="4517585"/>
                  </a:lnTo>
                  <a:lnTo>
                    <a:pt x="1455477" y="4375284"/>
                  </a:lnTo>
                  <a:lnTo>
                    <a:pt x="1465162" y="4327985"/>
                  </a:lnTo>
                  <a:lnTo>
                    <a:pt x="1474757" y="4280735"/>
                  </a:lnTo>
                  <a:lnTo>
                    <a:pt x="1484229" y="4233523"/>
                  </a:lnTo>
                  <a:lnTo>
                    <a:pt x="1493549" y="4186338"/>
                  </a:lnTo>
                  <a:lnTo>
                    <a:pt x="1503119" y="4135787"/>
                  </a:lnTo>
                  <a:lnTo>
                    <a:pt x="1512061" y="4085148"/>
                  </a:lnTo>
                  <a:lnTo>
                    <a:pt x="1520373" y="4034427"/>
                  </a:lnTo>
                  <a:lnTo>
                    <a:pt x="1528057" y="3983630"/>
                  </a:lnTo>
                  <a:lnTo>
                    <a:pt x="1535111" y="3932761"/>
                  </a:lnTo>
                  <a:lnTo>
                    <a:pt x="1541536" y="3881828"/>
                  </a:lnTo>
                  <a:lnTo>
                    <a:pt x="1547331" y="3830836"/>
                  </a:lnTo>
                  <a:lnTo>
                    <a:pt x="1552496" y="3779791"/>
                  </a:lnTo>
                  <a:lnTo>
                    <a:pt x="1557032" y="3728699"/>
                  </a:lnTo>
                  <a:lnTo>
                    <a:pt x="1560937" y="3677565"/>
                  </a:lnTo>
                  <a:lnTo>
                    <a:pt x="1564213" y="3626396"/>
                  </a:lnTo>
                  <a:lnTo>
                    <a:pt x="1566858" y="3575197"/>
                  </a:lnTo>
                  <a:lnTo>
                    <a:pt x="1568873" y="3523974"/>
                  </a:lnTo>
                  <a:lnTo>
                    <a:pt x="1570258" y="3472733"/>
                  </a:lnTo>
                  <a:lnTo>
                    <a:pt x="1571012" y="3421480"/>
                  </a:lnTo>
                  <a:lnTo>
                    <a:pt x="1571136" y="3370221"/>
                  </a:lnTo>
                  <a:lnTo>
                    <a:pt x="1570628" y="3318961"/>
                  </a:lnTo>
                  <a:lnTo>
                    <a:pt x="1569490" y="3267706"/>
                  </a:lnTo>
                  <a:lnTo>
                    <a:pt x="1567721" y="3216462"/>
                  </a:lnTo>
                  <a:lnTo>
                    <a:pt x="1565320" y="3165236"/>
                  </a:lnTo>
                  <a:lnTo>
                    <a:pt x="1562288" y="3114032"/>
                  </a:lnTo>
                  <a:lnTo>
                    <a:pt x="1558625" y="3062857"/>
                  </a:lnTo>
                  <a:lnTo>
                    <a:pt x="1554330" y="3011716"/>
                  </a:lnTo>
                  <a:lnTo>
                    <a:pt x="1549403" y="2960616"/>
                  </a:lnTo>
                  <a:lnTo>
                    <a:pt x="1543845" y="2909562"/>
                  </a:lnTo>
                  <a:lnTo>
                    <a:pt x="1537655" y="2858560"/>
                  </a:lnTo>
                  <a:lnTo>
                    <a:pt x="1530832" y="2807616"/>
                  </a:lnTo>
                  <a:lnTo>
                    <a:pt x="1523378" y="2756736"/>
                  </a:lnTo>
                  <a:lnTo>
                    <a:pt x="1515291" y="2705925"/>
                  </a:lnTo>
                  <a:lnTo>
                    <a:pt x="1505720" y="2648537"/>
                  </a:lnTo>
                  <a:lnTo>
                    <a:pt x="1496150" y="2591968"/>
                  </a:lnTo>
                  <a:lnTo>
                    <a:pt x="1486596" y="2536192"/>
                  </a:lnTo>
                  <a:lnTo>
                    <a:pt x="1477074" y="2481180"/>
                  </a:lnTo>
                  <a:lnTo>
                    <a:pt x="1467597" y="2426904"/>
                  </a:lnTo>
                  <a:lnTo>
                    <a:pt x="1458182" y="2373337"/>
                  </a:lnTo>
                  <a:lnTo>
                    <a:pt x="1421425" y="2165595"/>
                  </a:lnTo>
                  <a:lnTo>
                    <a:pt x="1412536" y="2115152"/>
                  </a:lnTo>
                  <a:lnTo>
                    <a:pt x="1403798" y="2065250"/>
                  </a:lnTo>
                  <a:lnTo>
                    <a:pt x="1395225" y="2015861"/>
                  </a:lnTo>
                  <a:lnTo>
                    <a:pt x="1386832" y="1966959"/>
                  </a:lnTo>
                  <a:lnTo>
                    <a:pt x="1378633" y="1918513"/>
                  </a:lnTo>
                  <a:lnTo>
                    <a:pt x="1370644" y="1870498"/>
                  </a:lnTo>
                  <a:lnTo>
                    <a:pt x="1362879" y="1822885"/>
                  </a:lnTo>
                  <a:lnTo>
                    <a:pt x="1355354" y="1775646"/>
                  </a:lnTo>
                  <a:lnTo>
                    <a:pt x="1348082" y="1728753"/>
                  </a:lnTo>
                  <a:lnTo>
                    <a:pt x="1341080" y="1682178"/>
                  </a:lnTo>
                  <a:lnTo>
                    <a:pt x="1334362" y="1635894"/>
                  </a:lnTo>
                  <a:lnTo>
                    <a:pt x="1327943" y="1589873"/>
                  </a:lnTo>
                  <a:lnTo>
                    <a:pt x="1321837" y="1544086"/>
                  </a:lnTo>
                  <a:lnTo>
                    <a:pt x="1316060" y="1498507"/>
                  </a:lnTo>
                  <a:lnTo>
                    <a:pt x="1310626" y="1453106"/>
                  </a:lnTo>
                  <a:lnTo>
                    <a:pt x="1305551" y="1407857"/>
                  </a:lnTo>
                  <a:lnTo>
                    <a:pt x="1300849" y="1362731"/>
                  </a:lnTo>
                  <a:lnTo>
                    <a:pt x="1296535" y="1317700"/>
                  </a:lnTo>
                  <a:lnTo>
                    <a:pt x="1292623" y="1272738"/>
                  </a:lnTo>
                  <a:lnTo>
                    <a:pt x="1289130" y="1227815"/>
                  </a:lnTo>
                  <a:lnTo>
                    <a:pt x="1286069" y="1182904"/>
                  </a:lnTo>
                  <a:lnTo>
                    <a:pt x="1283456" y="1137977"/>
                  </a:lnTo>
                  <a:lnTo>
                    <a:pt x="1281305" y="1093006"/>
                  </a:lnTo>
                  <a:lnTo>
                    <a:pt x="1279631" y="1047963"/>
                  </a:lnTo>
                  <a:lnTo>
                    <a:pt x="1278450" y="1002821"/>
                  </a:lnTo>
                  <a:lnTo>
                    <a:pt x="1277776" y="957552"/>
                  </a:lnTo>
                  <a:lnTo>
                    <a:pt x="1277623" y="912127"/>
                  </a:lnTo>
                  <a:lnTo>
                    <a:pt x="1278008" y="866520"/>
                  </a:lnTo>
                  <a:lnTo>
                    <a:pt x="1278943" y="820701"/>
                  </a:lnTo>
                  <a:lnTo>
                    <a:pt x="1280446" y="774643"/>
                  </a:lnTo>
                  <a:lnTo>
                    <a:pt x="1282530" y="728319"/>
                  </a:lnTo>
                  <a:lnTo>
                    <a:pt x="1285210" y="681700"/>
                  </a:lnTo>
                  <a:lnTo>
                    <a:pt x="1288501" y="634759"/>
                  </a:lnTo>
                  <a:lnTo>
                    <a:pt x="1292418" y="587468"/>
                  </a:lnTo>
                  <a:lnTo>
                    <a:pt x="1296977" y="539798"/>
                  </a:lnTo>
                  <a:lnTo>
                    <a:pt x="1302191" y="491723"/>
                  </a:lnTo>
                  <a:lnTo>
                    <a:pt x="1308075" y="443213"/>
                  </a:lnTo>
                  <a:lnTo>
                    <a:pt x="1314645" y="394242"/>
                  </a:lnTo>
                  <a:lnTo>
                    <a:pt x="1321915" y="344782"/>
                  </a:lnTo>
                  <a:lnTo>
                    <a:pt x="1329901" y="294804"/>
                  </a:lnTo>
                  <a:lnTo>
                    <a:pt x="1338617" y="244280"/>
                  </a:lnTo>
                  <a:lnTo>
                    <a:pt x="1348078" y="193184"/>
                  </a:lnTo>
                  <a:lnTo>
                    <a:pt x="1358298" y="141486"/>
                  </a:lnTo>
                  <a:lnTo>
                    <a:pt x="1369293" y="89160"/>
                  </a:lnTo>
                  <a:lnTo>
                    <a:pt x="1381078" y="36176"/>
                  </a:lnTo>
                  <a:lnTo>
                    <a:pt x="138956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50315" cy="10058400"/>
            </a:xfrm>
            <a:custGeom>
              <a:avLst/>
              <a:gdLst/>
              <a:ahLst/>
              <a:cxnLst/>
              <a:rect l="l" t="t" r="r" b="b"/>
              <a:pathLst>
                <a:path w="1250315" h="10058400">
                  <a:moveTo>
                    <a:pt x="1086491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1118686" y="10058400"/>
                  </a:lnTo>
                  <a:lnTo>
                    <a:pt x="1181183" y="9703387"/>
                  </a:lnTo>
                  <a:lnTo>
                    <a:pt x="1229809" y="9351235"/>
                  </a:lnTo>
                  <a:lnTo>
                    <a:pt x="1247723" y="9029253"/>
                  </a:lnTo>
                  <a:lnTo>
                    <a:pt x="1250283" y="8581872"/>
                  </a:lnTo>
                  <a:lnTo>
                    <a:pt x="1249951" y="8528369"/>
                  </a:lnTo>
                  <a:lnTo>
                    <a:pt x="1248970" y="8475317"/>
                  </a:lnTo>
                  <a:lnTo>
                    <a:pt x="1247367" y="8422696"/>
                  </a:lnTo>
                  <a:lnTo>
                    <a:pt x="1245166" y="8370490"/>
                  </a:lnTo>
                  <a:lnTo>
                    <a:pt x="1242392" y="8318680"/>
                  </a:lnTo>
                  <a:lnTo>
                    <a:pt x="1239070" y="8267248"/>
                  </a:lnTo>
                  <a:lnTo>
                    <a:pt x="1235225" y="8216178"/>
                  </a:lnTo>
                  <a:lnTo>
                    <a:pt x="1230881" y="8165450"/>
                  </a:lnTo>
                  <a:lnTo>
                    <a:pt x="1226063" y="8115048"/>
                  </a:lnTo>
                  <a:lnTo>
                    <a:pt x="1220798" y="8064953"/>
                  </a:lnTo>
                  <a:lnTo>
                    <a:pt x="1215108" y="8015147"/>
                  </a:lnTo>
                  <a:lnTo>
                    <a:pt x="1209020" y="7965612"/>
                  </a:lnTo>
                  <a:lnTo>
                    <a:pt x="1202558" y="7916331"/>
                  </a:lnTo>
                  <a:lnTo>
                    <a:pt x="1195748" y="7867287"/>
                  </a:lnTo>
                  <a:lnTo>
                    <a:pt x="1188613" y="7818460"/>
                  </a:lnTo>
                  <a:lnTo>
                    <a:pt x="1181179" y="7769833"/>
                  </a:lnTo>
                  <a:lnTo>
                    <a:pt x="1173472" y="7721389"/>
                  </a:lnTo>
                  <a:lnTo>
                    <a:pt x="1165515" y="7673109"/>
                  </a:lnTo>
                  <a:lnTo>
                    <a:pt x="1157334" y="7624975"/>
                  </a:lnTo>
                  <a:lnTo>
                    <a:pt x="1148953" y="7576971"/>
                  </a:lnTo>
                  <a:lnTo>
                    <a:pt x="1140399" y="7529077"/>
                  </a:lnTo>
                  <a:lnTo>
                    <a:pt x="1131694" y="7481276"/>
                  </a:lnTo>
                  <a:lnTo>
                    <a:pt x="1122865" y="7433551"/>
                  </a:lnTo>
                  <a:lnTo>
                    <a:pt x="1113937" y="7385883"/>
                  </a:lnTo>
                  <a:lnTo>
                    <a:pt x="1104933" y="7338254"/>
                  </a:lnTo>
                  <a:lnTo>
                    <a:pt x="1077724" y="7195427"/>
                  </a:lnTo>
                  <a:lnTo>
                    <a:pt x="1068671" y="7147779"/>
                  </a:lnTo>
                  <a:lnTo>
                    <a:pt x="1059667" y="7100080"/>
                  </a:lnTo>
                  <a:lnTo>
                    <a:pt x="1050739" y="7052314"/>
                  </a:lnTo>
                  <a:lnTo>
                    <a:pt x="1041910" y="7004463"/>
                  </a:lnTo>
                  <a:lnTo>
                    <a:pt x="1033205" y="6956508"/>
                  </a:lnTo>
                  <a:lnTo>
                    <a:pt x="1024651" y="6908432"/>
                  </a:lnTo>
                  <a:lnTo>
                    <a:pt x="1016270" y="6860217"/>
                  </a:lnTo>
                  <a:lnTo>
                    <a:pt x="1008089" y="6811846"/>
                  </a:lnTo>
                  <a:lnTo>
                    <a:pt x="1000132" y="6763300"/>
                  </a:lnTo>
                  <a:lnTo>
                    <a:pt x="992425" y="6714561"/>
                  </a:lnTo>
                  <a:lnTo>
                    <a:pt x="984991" y="6665612"/>
                  </a:lnTo>
                  <a:lnTo>
                    <a:pt x="977856" y="6616435"/>
                  </a:lnTo>
                  <a:lnTo>
                    <a:pt x="971046" y="6567012"/>
                  </a:lnTo>
                  <a:lnTo>
                    <a:pt x="964584" y="6517325"/>
                  </a:lnTo>
                  <a:lnTo>
                    <a:pt x="958496" y="6467357"/>
                  </a:lnTo>
                  <a:lnTo>
                    <a:pt x="952806" y="6417088"/>
                  </a:lnTo>
                  <a:lnTo>
                    <a:pt x="947541" y="6366503"/>
                  </a:lnTo>
                  <a:lnTo>
                    <a:pt x="942723" y="6315582"/>
                  </a:lnTo>
                  <a:lnTo>
                    <a:pt x="938379" y="6264308"/>
                  </a:lnTo>
                  <a:lnTo>
                    <a:pt x="934534" y="6212664"/>
                  </a:lnTo>
                  <a:lnTo>
                    <a:pt x="931212" y="6160630"/>
                  </a:lnTo>
                  <a:lnTo>
                    <a:pt x="928438" y="6108190"/>
                  </a:lnTo>
                  <a:lnTo>
                    <a:pt x="926237" y="6055325"/>
                  </a:lnTo>
                  <a:lnTo>
                    <a:pt x="924634" y="6002018"/>
                  </a:lnTo>
                  <a:lnTo>
                    <a:pt x="923653" y="5948251"/>
                  </a:lnTo>
                  <a:lnTo>
                    <a:pt x="923321" y="5894006"/>
                  </a:lnTo>
                  <a:lnTo>
                    <a:pt x="923706" y="5841220"/>
                  </a:lnTo>
                  <a:lnTo>
                    <a:pt x="924839" y="5788781"/>
                  </a:lnTo>
                  <a:lnTo>
                    <a:pt x="926691" y="5736677"/>
                  </a:lnTo>
                  <a:lnTo>
                    <a:pt x="929228" y="5684897"/>
                  </a:lnTo>
                  <a:lnTo>
                    <a:pt x="932421" y="5633431"/>
                  </a:lnTo>
                  <a:lnTo>
                    <a:pt x="936239" y="5582267"/>
                  </a:lnTo>
                  <a:lnTo>
                    <a:pt x="940650" y="5531395"/>
                  </a:lnTo>
                  <a:lnTo>
                    <a:pt x="945622" y="5480803"/>
                  </a:lnTo>
                  <a:lnTo>
                    <a:pt x="951126" y="5430480"/>
                  </a:lnTo>
                  <a:lnTo>
                    <a:pt x="957130" y="5380416"/>
                  </a:lnTo>
                  <a:lnTo>
                    <a:pt x="963603" y="5330598"/>
                  </a:lnTo>
                  <a:lnTo>
                    <a:pt x="970514" y="5281017"/>
                  </a:lnTo>
                  <a:lnTo>
                    <a:pt x="977831" y="5231662"/>
                  </a:lnTo>
                  <a:lnTo>
                    <a:pt x="985523" y="5182520"/>
                  </a:lnTo>
                  <a:lnTo>
                    <a:pt x="993561" y="5133582"/>
                  </a:lnTo>
                  <a:lnTo>
                    <a:pt x="1001911" y="5084836"/>
                  </a:lnTo>
                  <a:lnTo>
                    <a:pt x="1010544" y="5036271"/>
                  </a:lnTo>
                  <a:lnTo>
                    <a:pt x="1019428" y="4987876"/>
                  </a:lnTo>
                  <a:lnTo>
                    <a:pt x="1028532" y="4939641"/>
                  </a:lnTo>
                  <a:lnTo>
                    <a:pt x="1037825" y="4891554"/>
                  </a:lnTo>
                  <a:lnTo>
                    <a:pt x="1047276" y="4843603"/>
                  </a:lnTo>
                  <a:lnTo>
                    <a:pt x="1056854" y="4795779"/>
                  </a:lnTo>
                  <a:lnTo>
                    <a:pt x="1066528" y="4748070"/>
                  </a:lnTo>
                  <a:lnTo>
                    <a:pt x="1076266" y="4700465"/>
                  </a:lnTo>
                  <a:lnTo>
                    <a:pt x="1105556" y="4558164"/>
                  </a:lnTo>
                  <a:lnTo>
                    <a:pt x="1115242" y="4510865"/>
                  </a:lnTo>
                  <a:lnTo>
                    <a:pt x="1124836" y="4463616"/>
                  </a:lnTo>
                  <a:lnTo>
                    <a:pt x="1134309" y="4416404"/>
                  </a:lnTo>
                  <a:lnTo>
                    <a:pt x="1143628" y="4369219"/>
                  </a:lnTo>
                  <a:lnTo>
                    <a:pt x="1153199" y="4318668"/>
                  </a:lnTo>
                  <a:lnTo>
                    <a:pt x="1162140" y="4268029"/>
                  </a:lnTo>
                  <a:lnTo>
                    <a:pt x="1170453" y="4217308"/>
                  </a:lnTo>
                  <a:lnTo>
                    <a:pt x="1178136" y="4166510"/>
                  </a:lnTo>
                  <a:lnTo>
                    <a:pt x="1185190" y="4115642"/>
                  </a:lnTo>
                  <a:lnTo>
                    <a:pt x="1191615" y="4064709"/>
                  </a:lnTo>
                  <a:lnTo>
                    <a:pt x="1197410" y="4013717"/>
                  </a:lnTo>
                  <a:lnTo>
                    <a:pt x="1202575" y="3962672"/>
                  </a:lnTo>
                  <a:lnTo>
                    <a:pt x="1207111" y="3911579"/>
                  </a:lnTo>
                  <a:lnTo>
                    <a:pt x="1211017" y="3860446"/>
                  </a:lnTo>
                  <a:lnTo>
                    <a:pt x="1214292" y="3809276"/>
                  </a:lnTo>
                  <a:lnTo>
                    <a:pt x="1216938" y="3758077"/>
                  </a:lnTo>
                  <a:lnTo>
                    <a:pt x="1218953" y="3706854"/>
                  </a:lnTo>
                  <a:lnTo>
                    <a:pt x="1220337" y="3655614"/>
                  </a:lnTo>
                  <a:lnTo>
                    <a:pt x="1221092" y="3604360"/>
                  </a:lnTo>
                  <a:lnTo>
                    <a:pt x="1221215" y="3553101"/>
                  </a:lnTo>
                  <a:lnTo>
                    <a:pt x="1220708" y="3501841"/>
                  </a:lnTo>
                  <a:lnTo>
                    <a:pt x="1219569" y="3450586"/>
                  </a:lnTo>
                  <a:lnTo>
                    <a:pt x="1217800" y="3399343"/>
                  </a:lnTo>
                  <a:lnTo>
                    <a:pt x="1215399" y="3348116"/>
                  </a:lnTo>
                  <a:lnTo>
                    <a:pt x="1212368" y="3296912"/>
                  </a:lnTo>
                  <a:lnTo>
                    <a:pt x="1208704" y="3245737"/>
                  </a:lnTo>
                  <a:lnTo>
                    <a:pt x="1204409" y="3194597"/>
                  </a:lnTo>
                  <a:lnTo>
                    <a:pt x="1199483" y="3143496"/>
                  </a:lnTo>
                  <a:lnTo>
                    <a:pt x="1193924" y="3092442"/>
                  </a:lnTo>
                  <a:lnTo>
                    <a:pt x="1187734" y="3041440"/>
                  </a:lnTo>
                  <a:lnTo>
                    <a:pt x="1180912" y="2990496"/>
                  </a:lnTo>
                  <a:lnTo>
                    <a:pt x="1173457" y="2939616"/>
                  </a:lnTo>
                  <a:lnTo>
                    <a:pt x="1165371" y="2888805"/>
                  </a:lnTo>
                  <a:lnTo>
                    <a:pt x="1155799" y="2831417"/>
                  </a:lnTo>
                  <a:lnTo>
                    <a:pt x="1146229" y="2774849"/>
                  </a:lnTo>
                  <a:lnTo>
                    <a:pt x="1136676" y="2719072"/>
                  </a:lnTo>
                  <a:lnTo>
                    <a:pt x="1127153" y="2664060"/>
                  </a:lnTo>
                  <a:lnTo>
                    <a:pt x="1117677" y="2609784"/>
                  </a:lnTo>
                  <a:lnTo>
                    <a:pt x="1108261" y="2556217"/>
                  </a:lnTo>
                  <a:lnTo>
                    <a:pt x="1071504" y="2348475"/>
                  </a:lnTo>
                  <a:lnTo>
                    <a:pt x="1062616" y="2298032"/>
                  </a:lnTo>
                  <a:lnTo>
                    <a:pt x="1053878" y="2248130"/>
                  </a:lnTo>
                  <a:lnTo>
                    <a:pt x="1045304" y="2198742"/>
                  </a:lnTo>
                  <a:lnTo>
                    <a:pt x="1036911" y="2149839"/>
                  </a:lnTo>
                  <a:lnTo>
                    <a:pt x="1028712" y="2101394"/>
                  </a:lnTo>
                  <a:lnTo>
                    <a:pt x="1020723" y="2053378"/>
                  </a:lnTo>
                  <a:lnTo>
                    <a:pt x="1012958" y="2005765"/>
                  </a:lnTo>
                  <a:lnTo>
                    <a:pt x="1005433" y="1958526"/>
                  </a:lnTo>
                  <a:lnTo>
                    <a:pt x="998162" y="1911633"/>
                  </a:lnTo>
                  <a:lnTo>
                    <a:pt x="991160" y="1865058"/>
                  </a:lnTo>
                  <a:lnTo>
                    <a:pt x="984441" y="1818774"/>
                  </a:lnTo>
                  <a:lnTo>
                    <a:pt x="978022" y="1772753"/>
                  </a:lnTo>
                  <a:lnTo>
                    <a:pt x="971916" y="1726967"/>
                  </a:lnTo>
                  <a:lnTo>
                    <a:pt x="966139" y="1681387"/>
                  </a:lnTo>
                  <a:lnTo>
                    <a:pt x="960706" y="1635986"/>
                  </a:lnTo>
                  <a:lnTo>
                    <a:pt x="955630" y="1590737"/>
                  </a:lnTo>
                  <a:lnTo>
                    <a:pt x="950928" y="1545611"/>
                  </a:lnTo>
                  <a:lnTo>
                    <a:pt x="946614" y="1500581"/>
                  </a:lnTo>
                  <a:lnTo>
                    <a:pt x="942703" y="1455618"/>
                  </a:lnTo>
                  <a:lnTo>
                    <a:pt x="939209" y="1410695"/>
                  </a:lnTo>
                  <a:lnTo>
                    <a:pt x="936148" y="1365784"/>
                  </a:lnTo>
                  <a:lnTo>
                    <a:pt x="933535" y="1320857"/>
                  </a:lnTo>
                  <a:lnTo>
                    <a:pt x="931384" y="1275886"/>
                  </a:lnTo>
                  <a:lnTo>
                    <a:pt x="929711" y="1230844"/>
                  </a:lnTo>
                  <a:lnTo>
                    <a:pt x="928529" y="1185702"/>
                  </a:lnTo>
                  <a:lnTo>
                    <a:pt x="927855" y="1140432"/>
                  </a:lnTo>
                  <a:lnTo>
                    <a:pt x="927703" y="1095008"/>
                  </a:lnTo>
                  <a:lnTo>
                    <a:pt x="928087" y="1049400"/>
                  </a:lnTo>
                  <a:lnTo>
                    <a:pt x="929023" y="1003581"/>
                  </a:lnTo>
                  <a:lnTo>
                    <a:pt x="930525" y="957524"/>
                  </a:lnTo>
                  <a:lnTo>
                    <a:pt x="932609" y="911199"/>
                  </a:lnTo>
                  <a:lnTo>
                    <a:pt x="935289" y="864581"/>
                  </a:lnTo>
                  <a:lnTo>
                    <a:pt x="938581" y="817640"/>
                  </a:lnTo>
                  <a:lnTo>
                    <a:pt x="942498" y="770348"/>
                  </a:lnTo>
                  <a:lnTo>
                    <a:pt x="947056" y="722679"/>
                  </a:lnTo>
                  <a:lnTo>
                    <a:pt x="952270" y="674603"/>
                  </a:lnTo>
                  <a:lnTo>
                    <a:pt x="958154" y="626094"/>
                  </a:lnTo>
                  <a:lnTo>
                    <a:pt x="964724" y="577123"/>
                  </a:lnTo>
                  <a:lnTo>
                    <a:pt x="971995" y="527662"/>
                  </a:lnTo>
                  <a:lnTo>
                    <a:pt x="979980" y="477684"/>
                  </a:lnTo>
                  <a:lnTo>
                    <a:pt x="988696" y="427160"/>
                  </a:lnTo>
                  <a:lnTo>
                    <a:pt x="998157" y="376064"/>
                  </a:lnTo>
                  <a:lnTo>
                    <a:pt x="1008377" y="324366"/>
                  </a:lnTo>
                  <a:lnTo>
                    <a:pt x="1019373" y="272040"/>
                  </a:lnTo>
                  <a:lnTo>
                    <a:pt x="1031158" y="219057"/>
                  </a:lnTo>
                  <a:lnTo>
                    <a:pt x="1043747" y="165389"/>
                  </a:lnTo>
                  <a:lnTo>
                    <a:pt x="1057156" y="111009"/>
                  </a:lnTo>
                  <a:lnTo>
                    <a:pt x="1071399" y="55888"/>
                  </a:lnTo>
                  <a:lnTo>
                    <a:pt x="1086491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7888" y="2891020"/>
            <a:ext cx="472440" cy="44462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485"/>
              </a:lnSpc>
            </a:pPr>
            <a:r>
              <a:rPr sz="3000" b="1" spc="-280" dirty="0">
                <a:solidFill>
                  <a:srgbClr val="FFFFFF"/>
                </a:solidFill>
                <a:latin typeface="Gill Sans MT"/>
                <a:cs typeface="Gill Sans MT"/>
              </a:rPr>
              <a:t>VAN</a:t>
            </a:r>
            <a:r>
              <a:rPr sz="3000" b="1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75" dirty="0">
                <a:solidFill>
                  <a:srgbClr val="FFFFFF"/>
                </a:solidFill>
                <a:latin typeface="Gill Sans MT"/>
                <a:cs typeface="Gill Sans MT"/>
              </a:rPr>
              <a:t>BRAAM</a:t>
            </a:r>
            <a:r>
              <a:rPr sz="3000" b="1" spc="-1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25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3000" b="1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360" dirty="0">
                <a:solidFill>
                  <a:srgbClr val="FFFFFF"/>
                </a:solidFill>
                <a:latin typeface="Gill Sans MT"/>
                <a:cs typeface="Gill Sans MT"/>
              </a:rPr>
              <a:t>WATSON</a:t>
            </a:r>
            <a:endParaRPr sz="3000">
              <a:latin typeface="Gill Sans MT"/>
              <a:cs typeface="Gill Sans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499857" y="879024"/>
            <a:ext cx="8199755" cy="3856354"/>
            <a:chOff x="4499857" y="879024"/>
            <a:chExt cx="8199755" cy="3856354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2764" y="921918"/>
              <a:ext cx="8113516" cy="37699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42751" y="921918"/>
              <a:ext cx="8114030" cy="3769995"/>
            </a:xfrm>
            <a:custGeom>
              <a:avLst/>
              <a:gdLst/>
              <a:ahLst/>
              <a:cxnLst/>
              <a:rect l="l" t="t" r="r" b="b"/>
              <a:pathLst>
                <a:path w="8114030" h="3769995">
                  <a:moveTo>
                    <a:pt x="0" y="3769995"/>
                  </a:moveTo>
                  <a:lnTo>
                    <a:pt x="8113522" y="3769995"/>
                  </a:lnTo>
                  <a:lnTo>
                    <a:pt x="8113522" y="0"/>
                  </a:lnTo>
                  <a:lnTo>
                    <a:pt x="0" y="0"/>
                  </a:lnTo>
                  <a:lnTo>
                    <a:pt x="0" y="3769995"/>
                  </a:lnTo>
                  <a:close/>
                </a:path>
              </a:pathLst>
            </a:custGeom>
            <a:ln w="85788">
              <a:solidFill>
                <a:srgbClr val="020B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499870" y="5140712"/>
            <a:ext cx="8199755" cy="3856354"/>
            <a:chOff x="4499870" y="5140712"/>
            <a:chExt cx="8199755" cy="3856354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2764" y="5183606"/>
              <a:ext cx="8113516" cy="376999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542764" y="5183606"/>
              <a:ext cx="8114030" cy="3769995"/>
            </a:xfrm>
            <a:custGeom>
              <a:avLst/>
              <a:gdLst/>
              <a:ahLst/>
              <a:cxnLst/>
              <a:rect l="l" t="t" r="r" b="b"/>
              <a:pathLst>
                <a:path w="8114030" h="3769995">
                  <a:moveTo>
                    <a:pt x="0" y="3769995"/>
                  </a:moveTo>
                  <a:lnTo>
                    <a:pt x="8113522" y="3769995"/>
                  </a:lnTo>
                  <a:lnTo>
                    <a:pt x="8113522" y="0"/>
                  </a:lnTo>
                  <a:lnTo>
                    <a:pt x="0" y="0"/>
                  </a:lnTo>
                  <a:lnTo>
                    <a:pt x="0" y="3769995"/>
                  </a:lnTo>
                  <a:close/>
                </a:path>
              </a:pathLst>
            </a:custGeom>
            <a:ln w="85788">
              <a:solidFill>
                <a:srgbClr val="020B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856547" y="2510704"/>
            <a:ext cx="13912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40" dirty="0">
                <a:solidFill>
                  <a:srgbClr val="020B4E"/>
                </a:solidFill>
                <a:latin typeface="Gill Sans MT"/>
                <a:cs typeface="Gill Sans MT"/>
              </a:rPr>
              <a:t>Existing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15" name="object 15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88817" y="6502678"/>
            <a:ext cx="11264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40" dirty="0">
                <a:solidFill>
                  <a:srgbClr val="020B4E"/>
                </a:solidFill>
                <a:latin typeface="Gill Sans MT"/>
                <a:cs typeface="Gill Sans MT"/>
              </a:rPr>
              <a:t>Future</a:t>
            </a:r>
            <a:endParaRPr sz="3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67935" y="730884"/>
            <a:ext cx="7117080" cy="4066540"/>
            <a:chOff x="4567935" y="730884"/>
            <a:chExt cx="7117080" cy="4066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56674" y="775334"/>
              <a:ext cx="6983675" cy="3977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12385" y="775334"/>
              <a:ext cx="7028180" cy="3977640"/>
            </a:xfrm>
            <a:custGeom>
              <a:avLst/>
              <a:gdLst/>
              <a:ahLst/>
              <a:cxnLst/>
              <a:rect l="l" t="t" r="r" b="b"/>
              <a:pathLst>
                <a:path w="7028180" h="3977640">
                  <a:moveTo>
                    <a:pt x="0" y="3977640"/>
                  </a:moveTo>
                  <a:lnTo>
                    <a:pt x="7027964" y="3977640"/>
                  </a:lnTo>
                  <a:lnTo>
                    <a:pt x="7027964" y="0"/>
                  </a:lnTo>
                  <a:lnTo>
                    <a:pt x="0" y="0"/>
                  </a:lnTo>
                  <a:lnTo>
                    <a:pt x="0" y="3977640"/>
                  </a:lnTo>
                  <a:close/>
                </a:path>
              </a:pathLst>
            </a:custGeom>
            <a:ln w="88900">
              <a:solidFill>
                <a:srgbClr val="020B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567935" y="5199951"/>
            <a:ext cx="7117080" cy="3945254"/>
            <a:chOff x="4567935" y="5199951"/>
            <a:chExt cx="7117080" cy="394525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2385" y="5244401"/>
              <a:ext cx="7027964" cy="38557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12385" y="5244401"/>
              <a:ext cx="7028180" cy="3856354"/>
            </a:xfrm>
            <a:custGeom>
              <a:avLst/>
              <a:gdLst/>
              <a:ahLst/>
              <a:cxnLst/>
              <a:rect l="l" t="t" r="r" b="b"/>
              <a:pathLst>
                <a:path w="7028180" h="3856354">
                  <a:moveTo>
                    <a:pt x="0" y="3855783"/>
                  </a:moveTo>
                  <a:lnTo>
                    <a:pt x="7027964" y="3855783"/>
                  </a:lnTo>
                  <a:lnTo>
                    <a:pt x="7027964" y="0"/>
                  </a:lnTo>
                  <a:lnTo>
                    <a:pt x="0" y="0"/>
                  </a:lnTo>
                  <a:lnTo>
                    <a:pt x="0" y="3855783"/>
                  </a:lnTo>
                  <a:close/>
                </a:path>
              </a:pathLst>
            </a:custGeom>
            <a:ln w="88900">
              <a:solidFill>
                <a:srgbClr val="020B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0"/>
            <a:ext cx="1600200" cy="10058400"/>
            <a:chOff x="0" y="0"/>
            <a:chExt cx="1600200" cy="100584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1600200" cy="10058400"/>
            </a:xfrm>
            <a:custGeom>
              <a:avLst/>
              <a:gdLst/>
              <a:ahLst/>
              <a:cxnLst/>
              <a:rect l="l" t="t" r="r" b="b"/>
              <a:pathLst>
                <a:path w="1600200" h="10058400">
                  <a:moveTo>
                    <a:pt x="1389565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436411" y="10058399"/>
                  </a:lnTo>
                  <a:lnTo>
                    <a:pt x="1531104" y="9520507"/>
                  </a:lnTo>
                  <a:lnTo>
                    <a:pt x="1579729" y="9168355"/>
                  </a:lnTo>
                  <a:lnTo>
                    <a:pt x="1597644" y="8846373"/>
                  </a:lnTo>
                  <a:lnTo>
                    <a:pt x="1600203" y="8398992"/>
                  </a:lnTo>
                  <a:lnTo>
                    <a:pt x="1599871" y="8345489"/>
                  </a:lnTo>
                  <a:lnTo>
                    <a:pt x="1598891" y="8292436"/>
                  </a:lnTo>
                  <a:lnTo>
                    <a:pt x="1597288" y="8239816"/>
                  </a:lnTo>
                  <a:lnTo>
                    <a:pt x="1595087" y="8187609"/>
                  </a:lnTo>
                  <a:lnTo>
                    <a:pt x="1592313" y="8135799"/>
                  </a:lnTo>
                  <a:lnTo>
                    <a:pt x="1588991" y="8084368"/>
                  </a:lnTo>
                  <a:lnTo>
                    <a:pt x="1585145" y="8033298"/>
                  </a:lnTo>
                  <a:lnTo>
                    <a:pt x="1580801" y="7982570"/>
                  </a:lnTo>
                  <a:lnTo>
                    <a:pt x="1575984" y="7932168"/>
                  </a:lnTo>
                  <a:lnTo>
                    <a:pt x="1570718" y="7882072"/>
                  </a:lnTo>
                  <a:lnTo>
                    <a:pt x="1565029" y="7832266"/>
                  </a:lnTo>
                  <a:lnTo>
                    <a:pt x="1558941" y="7782732"/>
                  </a:lnTo>
                  <a:lnTo>
                    <a:pt x="1552479" y="7733451"/>
                  </a:lnTo>
                  <a:lnTo>
                    <a:pt x="1545668" y="7684406"/>
                  </a:lnTo>
                  <a:lnTo>
                    <a:pt x="1538534" y="7635579"/>
                  </a:lnTo>
                  <a:lnTo>
                    <a:pt x="1531100" y="7586953"/>
                  </a:lnTo>
                  <a:lnTo>
                    <a:pt x="1523392" y="7538508"/>
                  </a:lnTo>
                  <a:lnTo>
                    <a:pt x="1515436" y="7490228"/>
                  </a:lnTo>
                  <a:lnTo>
                    <a:pt x="1507254" y="7442095"/>
                  </a:lnTo>
                  <a:lnTo>
                    <a:pt x="1498874" y="7394090"/>
                  </a:lnTo>
                  <a:lnTo>
                    <a:pt x="1490319" y="7346197"/>
                  </a:lnTo>
                  <a:lnTo>
                    <a:pt x="1481615" y="7298396"/>
                  </a:lnTo>
                  <a:lnTo>
                    <a:pt x="1472786" y="7250670"/>
                  </a:lnTo>
                  <a:lnTo>
                    <a:pt x="1463857" y="7203002"/>
                  </a:lnTo>
                  <a:lnTo>
                    <a:pt x="1454854" y="7155374"/>
                  </a:lnTo>
                  <a:lnTo>
                    <a:pt x="1427644" y="7012547"/>
                  </a:lnTo>
                  <a:lnTo>
                    <a:pt x="1418591" y="6964898"/>
                  </a:lnTo>
                  <a:lnTo>
                    <a:pt x="1409588" y="6917200"/>
                  </a:lnTo>
                  <a:lnTo>
                    <a:pt x="1400659" y="6869434"/>
                  </a:lnTo>
                  <a:lnTo>
                    <a:pt x="1391830" y="6821582"/>
                  </a:lnTo>
                  <a:lnTo>
                    <a:pt x="1383126" y="6773628"/>
                  </a:lnTo>
                  <a:lnTo>
                    <a:pt x="1374571" y="6725552"/>
                  </a:lnTo>
                  <a:lnTo>
                    <a:pt x="1366191" y="6677337"/>
                  </a:lnTo>
                  <a:lnTo>
                    <a:pt x="1358010" y="6628966"/>
                  </a:lnTo>
                  <a:lnTo>
                    <a:pt x="1350053" y="6580419"/>
                  </a:lnTo>
                  <a:lnTo>
                    <a:pt x="1342345" y="6531681"/>
                  </a:lnTo>
                  <a:lnTo>
                    <a:pt x="1334912" y="6482732"/>
                  </a:lnTo>
                  <a:lnTo>
                    <a:pt x="1327777" y="6433555"/>
                  </a:lnTo>
                  <a:lnTo>
                    <a:pt x="1320966" y="6384132"/>
                  </a:lnTo>
                  <a:lnTo>
                    <a:pt x="1314504" y="6334445"/>
                  </a:lnTo>
                  <a:lnTo>
                    <a:pt x="1308416" y="6284476"/>
                  </a:lnTo>
                  <a:lnTo>
                    <a:pt x="1302727" y="6234208"/>
                  </a:lnTo>
                  <a:lnTo>
                    <a:pt x="1297461" y="6183623"/>
                  </a:lnTo>
                  <a:lnTo>
                    <a:pt x="1292644" y="6132702"/>
                  </a:lnTo>
                  <a:lnTo>
                    <a:pt x="1288300" y="6081428"/>
                  </a:lnTo>
                  <a:lnTo>
                    <a:pt x="1284455" y="6029783"/>
                  </a:lnTo>
                  <a:lnTo>
                    <a:pt x="1281132" y="5977750"/>
                  </a:lnTo>
                  <a:lnTo>
                    <a:pt x="1278358" y="5925309"/>
                  </a:lnTo>
                  <a:lnTo>
                    <a:pt x="1276157" y="5872445"/>
                  </a:lnTo>
                  <a:lnTo>
                    <a:pt x="1274554" y="5819138"/>
                  </a:lnTo>
                  <a:lnTo>
                    <a:pt x="1273574" y="5765371"/>
                  </a:lnTo>
                  <a:lnTo>
                    <a:pt x="1273242" y="5711126"/>
                  </a:lnTo>
                  <a:lnTo>
                    <a:pt x="1273627" y="5658340"/>
                  </a:lnTo>
                  <a:lnTo>
                    <a:pt x="1274760" y="5605901"/>
                  </a:lnTo>
                  <a:lnTo>
                    <a:pt x="1276611" y="5553797"/>
                  </a:lnTo>
                  <a:lnTo>
                    <a:pt x="1279149" y="5502017"/>
                  </a:lnTo>
                  <a:lnTo>
                    <a:pt x="1282342" y="5450551"/>
                  </a:lnTo>
                  <a:lnTo>
                    <a:pt x="1286159" y="5399387"/>
                  </a:lnTo>
                  <a:lnTo>
                    <a:pt x="1290570" y="5348515"/>
                  </a:lnTo>
                  <a:lnTo>
                    <a:pt x="1295543" y="5297923"/>
                  </a:lnTo>
                  <a:lnTo>
                    <a:pt x="1301047" y="5247600"/>
                  </a:lnTo>
                  <a:lnTo>
                    <a:pt x="1307051" y="5197535"/>
                  </a:lnTo>
                  <a:lnTo>
                    <a:pt x="1313524" y="5147718"/>
                  </a:lnTo>
                  <a:lnTo>
                    <a:pt x="1320434" y="5098137"/>
                  </a:lnTo>
                  <a:lnTo>
                    <a:pt x="1327751" y="5048781"/>
                  </a:lnTo>
                  <a:lnTo>
                    <a:pt x="1335444" y="4999640"/>
                  </a:lnTo>
                  <a:lnTo>
                    <a:pt x="1343481" y="4950702"/>
                  </a:lnTo>
                  <a:lnTo>
                    <a:pt x="1351832" y="4901956"/>
                  </a:lnTo>
                  <a:lnTo>
                    <a:pt x="1360465" y="4853391"/>
                  </a:lnTo>
                  <a:lnTo>
                    <a:pt x="1369349" y="4804996"/>
                  </a:lnTo>
                  <a:lnTo>
                    <a:pt x="1378453" y="4756761"/>
                  </a:lnTo>
                  <a:lnTo>
                    <a:pt x="1387746" y="4708673"/>
                  </a:lnTo>
                  <a:lnTo>
                    <a:pt x="1397197" y="4660723"/>
                  </a:lnTo>
                  <a:lnTo>
                    <a:pt x="1406775" y="4612899"/>
                  </a:lnTo>
                  <a:lnTo>
                    <a:pt x="1416448" y="4565190"/>
                  </a:lnTo>
                  <a:lnTo>
                    <a:pt x="1426186" y="4517585"/>
                  </a:lnTo>
                  <a:lnTo>
                    <a:pt x="1455477" y="4375284"/>
                  </a:lnTo>
                  <a:lnTo>
                    <a:pt x="1465162" y="4327985"/>
                  </a:lnTo>
                  <a:lnTo>
                    <a:pt x="1474757" y="4280735"/>
                  </a:lnTo>
                  <a:lnTo>
                    <a:pt x="1484229" y="4233523"/>
                  </a:lnTo>
                  <a:lnTo>
                    <a:pt x="1493549" y="4186338"/>
                  </a:lnTo>
                  <a:lnTo>
                    <a:pt x="1503119" y="4135787"/>
                  </a:lnTo>
                  <a:lnTo>
                    <a:pt x="1512061" y="4085148"/>
                  </a:lnTo>
                  <a:lnTo>
                    <a:pt x="1520373" y="4034427"/>
                  </a:lnTo>
                  <a:lnTo>
                    <a:pt x="1528057" y="3983630"/>
                  </a:lnTo>
                  <a:lnTo>
                    <a:pt x="1535111" y="3932761"/>
                  </a:lnTo>
                  <a:lnTo>
                    <a:pt x="1541536" y="3881828"/>
                  </a:lnTo>
                  <a:lnTo>
                    <a:pt x="1547331" y="3830836"/>
                  </a:lnTo>
                  <a:lnTo>
                    <a:pt x="1552496" y="3779791"/>
                  </a:lnTo>
                  <a:lnTo>
                    <a:pt x="1557032" y="3728699"/>
                  </a:lnTo>
                  <a:lnTo>
                    <a:pt x="1560937" y="3677565"/>
                  </a:lnTo>
                  <a:lnTo>
                    <a:pt x="1564213" y="3626396"/>
                  </a:lnTo>
                  <a:lnTo>
                    <a:pt x="1566858" y="3575197"/>
                  </a:lnTo>
                  <a:lnTo>
                    <a:pt x="1568873" y="3523974"/>
                  </a:lnTo>
                  <a:lnTo>
                    <a:pt x="1570258" y="3472733"/>
                  </a:lnTo>
                  <a:lnTo>
                    <a:pt x="1571012" y="3421480"/>
                  </a:lnTo>
                  <a:lnTo>
                    <a:pt x="1571136" y="3370221"/>
                  </a:lnTo>
                  <a:lnTo>
                    <a:pt x="1570628" y="3318961"/>
                  </a:lnTo>
                  <a:lnTo>
                    <a:pt x="1569490" y="3267706"/>
                  </a:lnTo>
                  <a:lnTo>
                    <a:pt x="1567721" y="3216462"/>
                  </a:lnTo>
                  <a:lnTo>
                    <a:pt x="1565320" y="3165236"/>
                  </a:lnTo>
                  <a:lnTo>
                    <a:pt x="1562288" y="3114032"/>
                  </a:lnTo>
                  <a:lnTo>
                    <a:pt x="1558625" y="3062857"/>
                  </a:lnTo>
                  <a:lnTo>
                    <a:pt x="1554330" y="3011716"/>
                  </a:lnTo>
                  <a:lnTo>
                    <a:pt x="1549403" y="2960616"/>
                  </a:lnTo>
                  <a:lnTo>
                    <a:pt x="1543845" y="2909562"/>
                  </a:lnTo>
                  <a:lnTo>
                    <a:pt x="1537655" y="2858560"/>
                  </a:lnTo>
                  <a:lnTo>
                    <a:pt x="1530832" y="2807616"/>
                  </a:lnTo>
                  <a:lnTo>
                    <a:pt x="1523378" y="2756736"/>
                  </a:lnTo>
                  <a:lnTo>
                    <a:pt x="1515291" y="2705925"/>
                  </a:lnTo>
                  <a:lnTo>
                    <a:pt x="1505720" y="2648537"/>
                  </a:lnTo>
                  <a:lnTo>
                    <a:pt x="1496150" y="2591968"/>
                  </a:lnTo>
                  <a:lnTo>
                    <a:pt x="1486596" y="2536192"/>
                  </a:lnTo>
                  <a:lnTo>
                    <a:pt x="1477074" y="2481180"/>
                  </a:lnTo>
                  <a:lnTo>
                    <a:pt x="1467597" y="2426904"/>
                  </a:lnTo>
                  <a:lnTo>
                    <a:pt x="1458182" y="2373337"/>
                  </a:lnTo>
                  <a:lnTo>
                    <a:pt x="1421425" y="2165595"/>
                  </a:lnTo>
                  <a:lnTo>
                    <a:pt x="1412536" y="2115152"/>
                  </a:lnTo>
                  <a:lnTo>
                    <a:pt x="1403798" y="2065250"/>
                  </a:lnTo>
                  <a:lnTo>
                    <a:pt x="1395225" y="2015861"/>
                  </a:lnTo>
                  <a:lnTo>
                    <a:pt x="1386832" y="1966959"/>
                  </a:lnTo>
                  <a:lnTo>
                    <a:pt x="1378633" y="1918513"/>
                  </a:lnTo>
                  <a:lnTo>
                    <a:pt x="1370644" y="1870498"/>
                  </a:lnTo>
                  <a:lnTo>
                    <a:pt x="1362879" y="1822885"/>
                  </a:lnTo>
                  <a:lnTo>
                    <a:pt x="1355354" y="1775646"/>
                  </a:lnTo>
                  <a:lnTo>
                    <a:pt x="1348082" y="1728753"/>
                  </a:lnTo>
                  <a:lnTo>
                    <a:pt x="1341080" y="1682178"/>
                  </a:lnTo>
                  <a:lnTo>
                    <a:pt x="1334362" y="1635894"/>
                  </a:lnTo>
                  <a:lnTo>
                    <a:pt x="1327943" y="1589873"/>
                  </a:lnTo>
                  <a:lnTo>
                    <a:pt x="1321837" y="1544086"/>
                  </a:lnTo>
                  <a:lnTo>
                    <a:pt x="1316060" y="1498507"/>
                  </a:lnTo>
                  <a:lnTo>
                    <a:pt x="1310626" y="1453106"/>
                  </a:lnTo>
                  <a:lnTo>
                    <a:pt x="1305551" y="1407857"/>
                  </a:lnTo>
                  <a:lnTo>
                    <a:pt x="1300849" y="1362731"/>
                  </a:lnTo>
                  <a:lnTo>
                    <a:pt x="1296535" y="1317700"/>
                  </a:lnTo>
                  <a:lnTo>
                    <a:pt x="1292623" y="1272738"/>
                  </a:lnTo>
                  <a:lnTo>
                    <a:pt x="1289130" y="1227815"/>
                  </a:lnTo>
                  <a:lnTo>
                    <a:pt x="1286069" y="1182904"/>
                  </a:lnTo>
                  <a:lnTo>
                    <a:pt x="1283456" y="1137977"/>
                  </a:lnTo>
                  <a:lnTo>
                    <a:pt x="1281305" y="1093006"/>
                  </a:lnTo>
                  <a:lnTo>
                    <a:pt x="1279631" y="1047963"/>
                  </a:lnTo>
                  <a:lnTo>
                    <a:pt x="1278450" y="1002821"/>
                  </a:lnTo>
                  <a:lnTo>
                    <a:pt x="1277776" y="957552"/>
                  </a:lnTo>
                  <a:lnTo>
                    <a:pt x="1277623" y="912127"/>
                  </a:lnTo>
                  <a:lnTo>
                    <a:pt x="1278008" y="866520"/>
                  </a:lnTo>
                  <a:lnTo>
                    <a:pt x="1278943" y="820701"/>
                  </a:lnTo>
                  <a:lnTo>
                    <a:pt x="1280446" y="774643"/>
                  </a:lnTo>
                  <a:lnTo>
                    <a:pt x="1282530" y="728319"/>
                  </a:lnTo>
                  <a:lnTo>
                    <a:pt x="1285210" y="681700"/>
                  </a:lnTo>
                  <a:lnTo>
                    <a:pt x="1288501" y="634759"/>
                  </a:lnTo>
                  <a:lnTo>
                    <a:pt x="1292418" y="587468"/>
                  </a:lnTo>
                  <a:lnTo>
                    <a:pt x="1296977" y="539798"/>
                  </a:lnTo>
                  <a:lnTo>
                    <a:pt x="1302191" y="491723"/>
                  </a:lnTo>
                  <a:lnTo>
                    <a:pt x="1308075" y="443213"/>
                  </a:lnTo>
                  <a:lnTo>
                    <a:pt x="1314645" y="394242"/>
                  </a:lnTo>
                  <a:lnTo>
                    <a:pt x="1321915" y="344782"/>
                  </a:lnTo>
                  <a:lnTo>
                    <a:pt x="1329901" y="294804"/>
                  </a:lnTo>
                  <a:lnTo>
                    <a:pt x="1338617" y="244280"/>
                  </a:lnTo>
                  <a:lnTo>
                    <a:pt x="1348078" y="193184"/>
                  </a:lnTo>
                  <a:lnTo>
                    <a:pt x="1358298" y="141486"/>
                  </a:lnTo>
                  <a:lnTo>
                    <a:pt x="1369293" y="89160"/>
                  </a:lnTo>
                  <a:lnTo>
                    <a:pt x="1381078" y="36176"/>
                  </a:lnTo>
                  <a:lnTo>
                    <a:pt x="138956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0"/>
              <a:ext cx="1250315" cy="10058400"/>
            </a:xfrm>
            <a:custGeom>
              <a:avLst/>
              <a:gdLst/>
              <a:ahLst/>
              <a:cxnLst/>
              <a:rect l="l" t="t" r="r" b="b"/>
              <a:pathLst>
                <a:path w="1250315" h="10058400">
                  <a:moveTo>
                    <a:pt x="1086491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1118686" y="10058400"/>
                  </a:lnTo>
                  <a:lnTo>
                    <a:pt x="1181183" y="9703387"/>
                  </a:lnTo>
                  <a:lnTo>
                    <a:pt x="1229809" y="9351235"/>
                  </a:lnTo>
                  <a:lnTo>
                    <a:pt x="1247723" y="9029253"/>
                  </a:lnTo>
                  <a:lnTo>
                    <a:pt x="1250283" y="8581872"/>
                  </a:lnTo>
                  <a:lnTo>
                    <a:pt x="1249951" y="8528369"/>
                  </a:lnTo>
                  <a:lnTo>
                    <a:pt x="1248970" y="8475317"/>
                  </a:lnTo>
                  <a:lnTo>
                    <a:pt x="1247367" y="8422696"/>
                  </a:lnTo>
                  <a:lnTo>
                    <a:pt x="1245166" y="8370490"/>
                  </a:lnTo>
                  <a:lnTo>
                    <a:pt x="1242392" y="8318680"/>
                  </a:lnTo>
                  <a:lnTo>
                    <a:pt x="1239070" y="8267248"/>
                  </a:lnTo>
                  <a:lnTo>
                    <a:pt x="1235225" y="8216178"/>
                  </a:lnTo>
                  <a:lnTo>
                    <a:pt x="1230881" y="8165450"/>
                  </a:lnTo>
                  <a:lnTo>
                    <a:pt x="1226063" y="8115048"/>
                  </a:lnTo>
                  <a:lnTo>
                    <a:pt x="1220798" y="8064953"/>
                  </a:lnTo>
                  <a:lnTo>
                    <a:pt x="1215108" y="8015147"/>
                  </a:lnTo>
                  <a:lnTo>
                    <a:pt x="1209020" y="7965612"/>
                  </a:lnTo>
                  <a:lnTo>
                    <a:pt x="1202558" y="7916331"/>
                  </a:lnTo>
                  <a:lnTo>
                    <a:pt x="1195748" y="7867287"/>
                  </a:lnTo>
                  <a:lnTo>
                    <a:pt x="1188613" y="7818460"/>
                  </a:lnTo>
                  <a:lnTo>
                    <a:pt x="1181179" y="7769833"/>
                  </a:lnTo>
                  <a:lnTo>
                    <a:pt x="1173472" y="7721389"/>
                  </a:lnTo>
                  <a:lnTo>
                    <a:pt x="1165515" y="7673109"/>
                  </a:lnTo>
                  <a:lnTo>
                    <a:pt x="1157334" y="7624975"/>
                  </a:lnTo>
                  <a:lnTo>
                    <a:pt x="1148953" y="7576971"/>
                  </a:lnTo>
                  <a:lnTo>
                    <a:pt x="1140399" y="7529077"/>
                  </a:lnTo>
                  <a:lnTo>
                    <a:pt x="1131694" y="7481276"/>
                  </a:lnTo>
                  <a:lnTo>
                    <a:pt x="1122865" y="7433551"/>
                  </a:lnTo>
                  <a:lnTo>
                    <a:pt x="1113937" y="7385883"/>
                  </a:lnTo>
                  <a:lnTo>
                    <a:pt x="1104933" y="7338254"/>
                  </a:lnTo>
                  <a:lnTo>
                    <a:pt x="1077724" y="7195427"/>
                  </a:lnTo>
                  <a:lnTo>
                    <a:pt x="1068671" y="7147779"/>
                  </a:lnTo>
                  <a:lnTo>
                    <a:pt x="1059667" y="7100080"/>
                  </a:lnTo>
                  <a:lnTo>
                    <a:pt x="1050739" y="7052314"/>
                  </a:lnTo>
                  <a:lnTo>
                    <a:pt x="1041910" y="7004463"/>
                  </a:lnTo>
                  <a:lnTo>
                    <a:pt x="1033205" y="6956508"/>
                  </a:lnTo>
                  <a:lnTo>
                    <a:pt x="1024651" y="6908432"/>
                  </a:lnTo>
                  <a:lnTo>
                    <a:pt x="1016270" y="6860217"/>
                  </a:lnTo>
                  <a:lnTo>
                    <a:pt x="1008089" y="6811846"/>
                  </a:lnTo>
                  <a:lnTo>
                    <a:pt x="1000132" y="6763300"/>
                  </a:lnTo>
                  <a:lnTo>
                    <a:pt x="992425" y="6714561"/>
                  </a:lnTo>
                  <a:lnTo>
                    <a:pt x="984991" y="6665612"/>
                  </a:lnTo>
                  <a:lnTo>
                    <a:pt x="977856" y="6616435"/>
                  </a:lnTo>
                  <a:lnTo>
                    <a:pt x="971046" y="6567012"/>
                  </a:lnTo>
                  <a:lnTo>
                    <a:pt x="964584" y="6517325"/>
                  </a:lnTo>
                  <a:lnTo>
                    <a:pt x="958496" y="6467357"/>
                  </a:lnTo>
                  <a:lnTo>
                    <a:pt x="952806" y="6417088"/>
                  </a:lnTo>
                  <a:lnTo>
                    <a:pt x="947541" y="6366503"/>
                  </a:lnTo>
                  <a:lnTo>
                    <a:pt x="942723" y="6315582"/>
                  </a:lnTo>
                  <a:lnTo>
                    <a:pt x="938379" y="6264308"/>
                  </a:lnTo>
                  <a:lnTo>
                    <a:pt x="934534" y="6212664"/>
                  </a:lnTo>
                  <a:lnTo>
                    <a:pt x="931212" y="6160630"/>
                  </a:lnTo>
                  <a:lnTo>
                    <a:pt x="928438" y="6108190"/>
                  </a:lnTo>
                  <a:lnTo>
                    <a:pt x="926237" y="6055325"/>
                  </a:lnTo>
                  <a:lnTo>
                    <a:pt x="924634" y="6002018"/>
                  </a:lnTo>
                  <a:lnTo>
                    <a:pt x="923653" y="5948251"/>
                  </a:lnTo>
                  <a:lnTo>
                    <a:pt x="923321" y="5894006"/>
                  </a:lnTo>
                  <a:lnTo>
                    <a:pt x="923706" y="5841220"/>
                  </a:lnTo>
                  <a:lnTo>
                    <a:pt x="924839" y="5788781"/>
                  </a:lnTo>
                  <a:lnTo>
                    <a:pt x="926691" y="5736677"/>
                  </a:lnTo>
                  <a:lnTo>
                    <a:pt x="929228" y="5684897"/>
                  </a:lnTo>
                  <a:lnTo>
                    <a:pt x="932421" y="5633431"/>
                  </a:lnTo>
                  <a:lnTo>
                    <a:pt x="936239" y="5582267"/>
                  </a:lnTo>
                  <a:lnTo>
                    <a:pt x="940650" y="5531395"/>
                  </a:lnTo>
                  <a:lnTo>
                    <a:pt x="945622" y="5480803"/>
                  </a:lnTo>
                  <a:lnTo>
                    <a:pt x="951126" y="5430480"/>
                  </a:lnTo>
                  <a:lnTo>
                    <a:pt x="957130" y="5380416"/>
                  </a:lnTo>
                  <a:lnTo>
                    <a:pt x="963603" y="5330598"/>
                  </a:lnTo>
                  <a:lnTo>
                    <a:pt x="970514" y="5281017"/>
                  </a:lnTo>
                  <a:lnTo>
                    <a:pt x="977831" y="5231662"/>
                  </a:lnTo>
                  <a:lnTo>
                    <a:pt x="985523" y="5182520"/>
                  </a:lnTo>
                  <a:lnTo>
                    <a:pt x="993561" y="5133582"/>
                  </a:lnTo>
                  <a:lnTo>
                    <a:pt x="1001911" y="5084836"/>
                  </a:lnTo>
                  <a:lnTo>
                    <a:pt x="1010544" y="5036271"/>
                  </a:lnTo>
                  <a:lnTo>
                    <a:pt x="1019428" y="4987876"/>
                  </a:lnTo>
                  <a:lnTo>
                    <a:pt x="1028532" y="4939641"/>
                  </a:lnTo>
                  <a:lnTo>
                    <a:pt x="1037825" y="4891554"/>
                  </a:lnTo>
                  <a:lnTo>
                    <a:pt x="1047276" y="4843603"/>
                  </a:lnTo>
                  <a:lnTo>
                    <a:pt x="1056854" y="4795779"/>
                  </a:lnTo>
                  <a:lnTo>
                    <a:pt x="1066528" y="4748070"/>
                  </a:lnTo>
                  <a:lnTo>
                    <a:pt x="1076266" y="4700465"/>
                  </a:lnTo>
                  <a:lnTo>
                    <a:pt x="1105556" y="4558164"/>
                  </a:lnTo>
                  <a:lnTo>
                    <a:pt x="1115242" y="4510865"/>
                  </a:lnTo>
                  <a:lnTo>
                    <a:pt x="1124836" y="4463616"/>
                  </a:lnTo>
                  <a:lnTo>
                    <a:pt x="1134309" y="4416404"/>
                  </a:lnTo>
                  <a:lnTo>
                    <a:pt x="1143628" y="4369219"/>
                  </a:lnTo>
                  <a:lnTo>
                    <a:pt x="1153199" y="4318668"/>
                  </a:lnTo>
                  <a:lnTo>
                    <a:pt x="1162140" y="4268029"/>
                  </a:lnTo>
                  <a:lnTo>
                    <a:pt x="1170453" y="4217308"/>
                  </a:lnTo>
                  <a:lnTo>
                    <a:pt x="1178136" y="4166510"/>
                  </a:lnTo>
                  <a:lnTo>
                    <a:pt x="1185190" y="4115642"/>
                  </a:lnTo>
                  <a:lnTo>
                    <a:pt x="1191615" y="4064709"/>
                  </a:lnTo>
                  <a:lnTo>
                    <a:pt x="1197410" y="4013717"/>
                  </a:lnTo>
                  <a:lnTo>
                    <a:pt x="1202575" y="3962672"/>
                  </a:lnTo>
                  <a:lnTo>
                    <a:pt x="1207111" y="3911579"/>
                  </a:lnTo>
                  <a:lnTo>
                    <a:pt x="1211017" y="3860446"/>
                  </a:lnTo>
                  <a:lnTo>
                    <a:pt x="1214292" y="3809276"/>
                  </a:lnTo>
                  <a:lnTo>
                    <a:pt x="1216938" y="3758077"/>
                  </a:lnTo>
                  <a:lnTo>
                    <a:pt x="1218953" y="3706854"/>
                  </a:lnTo>
                  <a:lnTo>
                    <a:pt x="1220337" y="3655614"/>
                  </a:lnTo>
                  <a:lnTo>
                    <a:pt x="1221092" y="3604360"/>
                  </a:lnTo>
                  <a:lnTo>
                    <a:pt x="1221215" y="3553101"/>
                  </a:lnTo>
                  <a:lnTo>
                    <a:pt x="1220708" y="3501841"/>
                  </a:lnTo>
                  <a:lnTo>
                    <a:pt x="1219569" y="3450586"/>
                  </a:lnTo>
                  <a:lnTo>
                    <a:pt x="1217800" y="3399343"/>
                  </a:lnTo>
                  <a:lnTo>
                    <a:pt x="1215399" y="3348116"/>
                  </a:lnTo>
                  <a:lnTo>
                    <a:pt x="1212368" y="3296912"/>
                  </a:lnTo>
                  <a:lnTo>
                    <a:pt x="1208704" y="3245737"/>
                  </a:lnTo>
                  <a:lnTo>
                    <a:pt x="1204409" y="3194597"/>
                  </a:lnTo>
                  <a:lnTo>
                    <a:pt x="1199483" y="3143496"/>
                  </a:lnTo>
                  <a:lnTo>
                    <a:pt x="1193924" y="3092442"/>
                  </a:lnTo>
                  <a:lnTo>
                    <a:pt x="1187734" y="3041440"/>
                  </a:lnTo>
                  <a:lnTo>
                    <a:pt x="1180912" y="2990496"/>
                  </a:lnTo>
                  <a:lnTo>
                    <a:pt x="1173457" y="2939616"/>
                  </a:lnTo>
                  <a:lnTo>
                    <a:pt x="1165371" y="2888805"/>
                  </a:lnTo>
                  <a:lnTo>
                    <a:pt x="1155799" y="2831417"/>
                  </a:lnTo>
                  <a:lnTo>
                    <a:pt x="1146229" y="2774849"/>
                  </a:lnTo>
                  <a:lnTo>
                    <a:pt x="1136676" y="2719072"/>
                  </a:lnTo>
                  <a:lnTo>
                    <a:pt x="1127153" y="2664060"/>
                  </a:lnTo>
                  <a:lnTo>
                    <a:pt x="1117677" y="2609784"/>
                  </a:lnTo>
                  <a:lnTo>
                    <a:pt x="1108261" y="2556217"/>
                  </a:lnTo>
                  <a:lnTo>
                    <a:pt x="1071504" y="2348475"/>
                  </a:lnTo>
                  <a:lnTo>
                    <a:pt x="1062616" y="2298032"/>
                  </a:lnTo>
                  <a:lnTo>
                    <a:pt x="1053878" y="2248130"/>
                  </a:lnTo>
                  <a:lnTo>
                    <a:pt x="1045304" y="2198742"/>
                  </a:lnTo>
                  <a:lnTo>
                    <a:pt x="1036911" y="2149839"/>
                  </a:lnTo>
                  <a:lnTo>
                    <a:pt x="1028712" y="2101394"/>
                  </a:lnTo>
                  <a:lnTo>
                    <a:pt x="1020723" y="2053378"/>
                  </a:lnTo>
                  <a:lnTo>
                    <a:pt x="1012958" y="2005765"/>
                  </a:lnTo>
                  <a:lnTo>
                    <a:pt x="1005433" y="1958526"/>
                  </a:lnTo>
                  <a:lnTo>
                    <a:pt x="998162" y="1911633"/>
                  </a:lnTo>
                  <a:lnTo>
                    <a:pt x="991160" y="1865058"/>
                  </a:lnTo>
                  <a:lnTo>
                    <a:pt x="984441" y="1818774"/>
                  </a:lnTo>
                  <a:lnTo>
                    <a:pt x="978022" y="1772753"/>
                  </a:lnTo>
                  <a:lnTo>
                    <a:pt x="971916" y="1726967"/>
                  </a:lnTo>
                  <a:lnTo>
                    <a:pt x="966139" y="1681387"/>
                  </a:lnTo>
                  <a:lnTo>
                    <a:pt x="960706" y="1635986"/>
                  </a:lnTo>
                  <a:lnTo>
                    <a:pt x="955630" y="1590737"/>
                  </a:lnTo>
                  <a:lnTo>
                    <a:pt x="950928" y="1545611"/>
                  </a:lnTo>
                  <a:lnTo>
                    <a:pt x="946614" y="1500581"/>
                  </a:lnTo>
                  <a:lnTo>
                    <a:pt x="942703" y="1455618"/>
                  </a:lnTo>
                  <a:lnTo>
                    <a:pt x="939209" y="1410695"/>
                  </a:lnTo>
                  <a:lnTo>
                    <a:pt x="936148" y="1365784"/>
                  </a:lnTo>
                  <a:lnTo>
                    <a:pt x="933535" y="1320857"/>
                  </a:lnTo>
                  <a:lnTo>
                    <a:pt x="931384" y="1275886"/>
                  </a:lnTo>
                  <a:lnTo>
                    <a:pt x="929711" y="1230844"/>
                  </a:lnTo>
                  <a:lnTo>
                    <a:pt x="928529" y="1185702"/>
                  </a:lnTo>
                  <a:lnTo>
                    <a:pt x="927855" y="1140432"/>
                  </a:lnTo>
                  <a:lnTo>
                    <a:pt x="927703" y="1095008"/>
                  </a:lnTo>
                  <a:lnTo>
                    <a:pt x="928087" y="1049400"/>
                  </a:lnTo>
                  <a:lnTo>
                    <a:pt x="929023" y="1003581"/>
                  </a:lnTo>
                  <a:lnTo>
                    <a:pt x="930525" y="957524"/>
                  </a:lnTo>
                  <a:lnTo>
                    <a:pt x="932609" y="911199"/>
                  </a:lnTo>
                  <a:lnTo>
                    <a:pt x="935289" y="864581"/>
                  </a:lnTo>
                  <a:lnTo>
                    <a:pt x="938581" y="817640"/>
                  </a:lnTo>
                  <a:lnTo>
                    <a:pt x="942498" y="770348"/>
                  </a:lnTo>
                  <a:lnTo>
                    <a:pt x="947056" y="722679"/>
                  </a:lnTo>
                  <a:lnTo>
                    <a:pt x="952270" y="674603"/>
                  </a:lnTo>
                  <a:lnTo>
                    <a:pt x="958154" y="626094"/>
                  </a:lnTo>
                  <a:lnTo>
                    <a:pt x="964724" y="577123"/>
                  </a:lnTo>
                  <a:lnTo>
                    <a:pt x="971995" y="527662"/>
                  </a:lnTo>
                  <a:lnTo>
                    <a:pt x="979980" y="477684"/>
                  </a:lnTo>
                  <a:lnTo>
                    <a:pt x="988696" y="427160"/>
                  </a:lnTo>
                  <a:lnTo>
                    <a:pt x="998157" y="376064"/>
                  </a:lnTo>
                  <a:lnTo>
                    <a:pt x="1008377" y="324366"/>
                  </a:lnTo>
                  <a:lnTo>
                    <a:pt x="1019373" y="272040"/>
                  </a:lnTo>
                  <a:lnTo>
                    <a:pt x="1031158" y="219057"/>
                  </a:lnTo>
                  <a:lnTo>
                    <a:pt x="1043747" y="165389"/>
                  </a:lnTo>
                  <a:lnTo>
                    <a:pt x="1057156" y="111009"/>
                  </a:lnTo>
                  <a:lnTo>
                    <a:pt x="1071399" y="55888"/>
                  </a:lnTo>
                  <a:lnTo>
                    <a:pt x="1086491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7888" y="3220995"/>
            <a:ext cx="472440" cy="378650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485"/>
              </a:lnSpc>
            </a:pPr>
            <a:r>
              <a:rPr sz="3000" b="1" spc="140" dirty="0">
                <a:solidFill>
                  <a:srgbClr val="FFFFFF"/>
                </a:solidFill>
                <a:latin typeface="Gill Sans MT"/>
                <a:cs typeface="Gill Sans MT"/>
              </a:rPr>
              <a:t>1700</a:t>
            </a:r>
            <a:r>
              <a:rPr sz="3000" b="1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120" dirty="0">
                <a:solidFill>
                  <a:srgbClr val="FFFFFF"/>
                </a:solidFill>
                <a:latin typeface="Gill Sans MT"/>
                <a:cs typeface="Gill Sans MT"/>
              </a:rPr>
              <a:t>FIFTH</a:t>
            </a:r>
            <a:r>
              <a:rPr sz="3000" b="1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b="1" spc="-195" dirty="0">
                <a:solidFill>
                  <a:srgbClr val="FFFFFF"/>
                </a:solidFill>
                <a:latin typeface="Gill Sans MT"/>
                <a:cs typeface="Gill Sans MT"/>
              </a:rPr>
              <a:t>AVENUE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15" name="object 15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56547" y="2510704"/>
            <a:ext cx="13912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40" dirty="0">
                <a:solidFill>
                  <a:srgbClr val="020B4E"/>
                </a:solidFill>
                <a:latin typeface="Gill Sans MT"/>
                <a:cs typeface="Gill Sans MT"/>
              </a:rPr>
              <a:t>Existing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88817" y="6502678"/>
            <a:ext cx="11264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40" dirty="0">
                <a:solidFill>
                  <a:srgbClr val="020B4E"/>
                </a:solidFill>
                <a:latin typeface="Gill Sans MT"/>
                <a:cs typeface="Gill Sans MT"/>
              </a:rPr>
              <a:t>Future</a:t>
            </a:r>
            <a:endParaRPr sz="3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33546" y="9359900"/>
            <a:ext cx="1081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8209"/>
            <a:ext cx="15544800" cy="3390900"/>
            <a:chOff x="0" y="8209"/>
            <a:chExt cx="15544800" cy="3390900"/>
          </a:xfrm>
        </p:grpSpPr>
        <p:sp>
          <p:nvSpPr>
            <p:cNvPr id="4" name="object 4"/>
            <p:cNvSpPr/>
            <p:nvPr/>
          </p:nvSpPr>
          <p:spPr>
            <a:xfrm>
              <a:off x="0" y="8209"/>
              <a:ext cx="15544800" cy="3390900"/>
            </a:xfrm>
            <a:custGeom>
              <a:avLst/>
              <a:gdLst/>
              <a:ahLst/>
              <a:cxnLst/>
              <a:rect l="l" t="t" r="r" b="b"/>
              <a:pathLst>
                <a:path w="15544800" h="3390900">
                  <a:moveTo>
                    <a:pt x="15544800" y="0"/>
                  </a:moveTo>
                  <a:lnTo>
                    <a:pt x="0" y="0"/>
                  </a:lnTo>
                  <a:lnTo>
                    <a:pt x="0" y="3149600"/>
                  </a:lnTo>
                  <a:lnTo>
                    <a:pt x="812662" y="3289300"/>
                  </a:lnTo>
                  <a:lnTo>
                    <a:pt x="1347470" y="3365500"/>
                  </a:lnTo>
                  <a:lnTo>
                    <a:pt x="1836457" y="3390900"/>
                  </a:lnTo>
                  <a:lnTo>
                    <a:pt x="2884953" y="3390900"/>
                  </a:lnTo>
                  <a:lnTo>
                    <a:pt x="2936600" y="3378200"/>
                  </a:lnTo>
                  <a:lnTo>
                    <a:pt x="3090093" y="3378200"/>
                  </a:lnTo>
                  <a:lnTo>
                    <a:pt x="3140801" y="3365500"/>
                  </a:lnTo>
                  <a:lnTo>
                    <a:pt x="3191294" y="3365500"/>
                  </a:lnTo>
                  <a:lnTo>
                    <a:pt x="3241579" y="3352800"/>
                  </a:lnTo>
                  <a:lnTo>
                    <a:pt x="3341558" y="3352800"/>
                  </a:lnTo>
                  <a:lnTo>
                    <a:pt x="3391268" y="3340100"/>
                  </a:lnTo>
                  <a:lnTo>
                    <a:pt x="3440801" y="3340100"/>
                  </a:lnTo>
                  <a:lnTo>
                    <a:pt x="3490165" y="3327400"/>
                  </a:lnTo>
                  <a:lnTo>
                    <a:pt x="3539368" y="3327400"/>
                  </a:lnTo>
                  <a:lnTo>
                    <a:pt x="3588418" y="3314700"/>
                  </a:lnTo>
                  <a:lnTo>
                    <a:pt x="3637322" y="3314700"/>
                  </a:lnTo>
                  <a:lnTo>
                    <a:pt x="3734724" y="3289300"/>
                  </a:lnTo>
                  <a:lnTo>
                    <a:pt x="3783238" y="3289300"/>
                  </a:lnTo>
                  <a:lnTo>
                    <a:pt x="3831638" y="3276600"/>
                  </a:lnTo>
                  <a:lnTo>
                    <a:pt x="3879930" y="3276600"/>
                  </a:lnTo>
                  <a:lnTo>
                    <a:pt x="3976225" y="3251200"/>
                  </a:lnTo>
                  <a:lnTo>
                    <a:pt x="4024244" y="3251200"/>
                  </a:lnTo>
                  <a:lnTo>
                    <a:pt x="4120060" y="3225800"/>
                  </a:lnTo>
                  <a:lnTo>
                    <a:pt x="4167874" y="3225800"/>
                  </a:lnTo>
                  <a:lnTo>
                    <a:pt x="4263351" y="3200400"/>
                  </a:lnTo>
                  <a:lnTo>
                    <a:pt x="4311030" y="3200400"/>
                  </a:lnTo>
                  <a:lnTo>
                    <a:pt x="4406308" y="3175000"/>
                  </a:lnTo>
                  <a:lnTo>
                    <a:pt x="4501529" y="3162300"/>
                  </a:lnTo>
                  <a:lnTo>
                    <a:pt x="4644391" y="3136900"/>
                  </a:lnTo>
                  <a:lnTo>
                    <a:pt x="4787476" y="3098800"/>
                  </a:lnTo>
                  <a:lnTo>
                    <a:pt x="4835257" y="3098800"/>
                  </a:lnTo>
                  <a:lnTo>
                    <a:pt x="4930992" y="3073400"/>
                  </a:lnTo>
                  <a:lnTo>
                    <a:pt x="4978963" y="3073400"/>
                  </a:lnTo>
                  <a:lnTo>
                    <a:pt x="5075149" y="3048000"/>
                  </a:lnTo>
                  <a:lnTo>
                    <a:pt x="5123380" y="3048000"/>
                  </a:lnTo>
                  <a:lnTo>
                    <a:pt x="5220155" y="3022600"/>
                  </a:lnTo>
                  <a:lnTo>
                    <a:pt x="5268715" y="3022600"/>
                  </a:lnTo>
                  <a:lnTo>
                    <a:pt x="5366219" y="2997200"/>
                  </a:lnTo>
                  <a:lnTo>
                    <a:pt x="5415178" y="2997200"/>
                  </a:lnTo>
                  <a:lnTo>
                    <a:pt x="5464286" y="2984500"/>
                  </a:lnTo>
                  <a:lnTo>
                    <a:pt x="5513550" y="2984500"/>
                  </a:lnTo>
                  <a:lnTo>
                    <a:pt x="5562979" y="2971800"/>
                  </a:lnTo>
                  <a:lnTo>
                    <a:pt x="5612579" y="2971800"/>
                  </a:lnTo>
                  <a:lnTo>
                    <a:pt x="5662358" y="2959100"/>
                  </a:lnTo>
                  <a:lnTo>
                    <a:pt x="5712325" y="2959100"/>
                  </a:lnTo>
                  <a:lnTo>
                    <a:pt x="5762486" y="2946400"/>
                  </a:lnTo>
                  <a:lnTo>
                    <a:pt x="5812851" y="2946400"/>
                  </a:lnTo>
                  <a:lnTo>
                    <a:pt x="5863426" y="2933700"/>
                  </a:lnTo>
                  <a:lnTo>
                    <a:pt x="5965238" y="2933700"/>
                  </a:lnTo>
                  <a:lnTo>
                    <a:pt x="6016490" y="2921000"/>
                  </a:lnTo>
                  <a:lnTo>
                    <a:pt x="6119728" y="2921000"/>
                  </a:lnTo>
                  <a:lnTo>
                    <a:pt x="6171728" y="2908300"/>
                  </a:lnTo>
                  <a:lnTo>
                    <a:pt x="6435853" y="2908300"/>
                  </a:lnTo>
                  <a:lnTo>
                    <a:pt x="6489557" y="2895600"/>
                  </a:lnTo>
                  <a:lnTo>
                    <a:pt x="15544800" y="2895600"/>
                  </a:lnTo>
                  <a:lnTo>
                    <a:pt x="15544800" y="0"/>
                  </a:lnTo>
                  <a:close/>
                </a:path>
                <a:path w="15544800" h="3390900">
                  <a:moveTo>
                    <a:pt x="10462578" y="3340100"/>
                  </a:moveTo>
                  <a:lnTo>
                    <a:pt x="9810600" y="3340100"/>
                  </a:lnTo>
                  <a:lnTo>
                    <a:pt x="9860720" y="3352800"/>
                  </a:lnTo>
                  <a:lnTo>
                    <a:pt x="10412445" y="3352800"/>
                  </a:lnTo>
                  <a:lnTo>
                    <a:pt x="10462578" y="3340100"/>
                  </a:lnTo>
                  <a:close/>
                </a:path>
                <a:path w="15544800" h="3390900">
                  <a:moveTo>
                    <a:pt x="10662942" y="3327400"/>
                  </a:moveTo>
                  <a:lnTo>
                    <a:pt x="9610312" y="3327400"/>
                  </a:lnTo>
                  <a:lnTo>
                    <a:pt x="9660351" y="3340100"/>
                  </a:lnTo>
                  <a:lnTo>
                    <a:pt x="10612880" y="3340100"/>
                  </a:lnTo>
                  <a:lnTo>
                    <a:pt x="10662942" y="3327400"/>
                  </a:lnTo>
                  <a:close/>
                </a:path>
                <a:path w="15544800" h="3390900">
                  <a:moveTo>
                    <a:pt x="10812973" y="3314700"/>
                  </a:moveTo>
                  <a:lnTo>
                    <a:pt x="9460360" y="3314700"/>
                  </a:lnTo>
                  <a:lnTo>
                    <a:pt x="9510314" y="3327400"/>
                  </a:lnTo>
                  <a:lnTo>
                    <a:pt x="10762990" y="3327400"/>
                  </a:lnTo>
                  <a:lnTo>
                    <a:pt x="10812973" y="3314700"/>
                  </a:lnTo>
                  <a:close/>
                </a:path>
                <a:path w="15544800" h="3390900">
                  <a:moveTo>
                    <a:pt x="10912844" y="3302000"/>
                  </a:moveTo>
                  <a:lnTo>
                    <a:pt x="9360554" y="3302000"/>
                  </a:lnTo>
                  <a:lnTo>
                    <a:pt x="9410439" y="3314700"/>
                  </a:lnTo>
                  <a:lnTo>
                    <a:pt x="10862925" y="3314700"/>
                  </a:lnTo>
                  <a:lnTo>
                    <a:pt x="10912844" y="3302000"/>
                  </a:lnTo>
                  <a:close/>
                </a:path>
                <a:path w="15544800" h="3390900">
                  <a:moveTo>
                    <a:pt x="11012572" y="3289300"/>
                  </a:moveTo>
                  <a:lnTo>
                    <a:pt x="9260899" y="3289300"/>
                  </a:lnTo>
                  <a:lnTo>
                    <a:pt x="9310706" y="3302000"/>
                  </a:lnTo>
                  <a:lnTo>
                    <a:pt x="10962727" y="3302000"/>
                  </a:lnTo>
                  <a:lnTo>
                    <a:pt x="11012572" y="3289300"/>
                  </a:lnTo>
                  <a:close/>
                </a:path>
                <a:path w="15544800" h="3390900">
                  <a:moveTo>
                    <a:pt x="12029023" y="3111500"/>
                  </a:moveTo>
                  <a:lnTo>
                    <a:pt x="8331924" y="3111500"/>
                  </a:lnTo>
                  <a:lnTo>
                    <a:pt x="8429352" y="3136900"/>
                  </a:lnTo>
                  <a:lnTo>
                    <a:pt x="8623500" y="3175000"/>
                  </a:lnTo>
                  <a:lnTo>
                    <a:pt x="8720304" y="3200400"/>
                  </a:lnTo>
                  <a:lnTo>
                    <a:pt x="8768656" y="3200400"/>
                  </a:lnTo>
                  <a:lnTo>
                    <a:pt x="8913574" y="3238500"/>
                  </a:lnTo>
                  <a:lnTo>
                    <a:pt x="8963033" y="3238500"/>
                  </a:lnTo>
                  <a:lnTo>
                    <a:pt x="9111743" y="3276600"/>
                  </a:lnTo>
                  <a:lnTo>
                    <a:pt x="9161415" y="3276600"/>
                  </a:lnTo>
                  <a:lnTo>
                    <a:pt x="9211135" y="3289300"/>
                  </a:lnTo>
                  <a:lnTo>
                    <a:pt x="11062376" y="3289300"/>
                  </a:lnTo>
                  <a:lnTo>
                    <a:pt x="11161855" y="3263900"/>
                  </a:lnTo>
                  <a:lnTo>
                    <a:pt x="11219772" y="3263900"/>
                  </a:lnTo>
                  <a:lnTo>
                    <a:pt x="11390254" y="3225800"/>
                  </a:lnTo>
                  <a:lnTo>
                    <a:pt x="11446031" y="3225800"/>
                  </a:lnTo>
                  <a:lnTo>
                    <a:pt x="11610389" y="3187700"/>
                  </a:lnTo>
                  <a:lnTo>
                    <a:pt x="11664224" y="3187700"/>
                  </a:lnTo>
                  <a:lnTo>
                    <a:pt x="11770541" y="3162300"/>
                  </a:lnTo>
                  <a:lnTo>
                    <a:pt x="11978113" y="3124200"/>
                  </a:lnTo>
                  <a:lnTo>
                    <a:pt x="12029023" y="3111500"/>
                  </a:lnTo>
                  <a:close/>
                </a:path>
                <a:path w="15544800" h="3390900">
                  <a:moveTo>
                    <a:pt x="15544800" y="2895600"/>
                  </a:moveTo>
                  <a:lnTo>
                    <a:pt x="6705830" y="2895600"/>
                  </a:lnTo>
                  <a:lnTo>
                    <a:pt x="6759435" y="2908300"/>
                  </a:lnTo>
                  <a:lnTo>
                    <a:pt x="14125628" y="2908300"/>
                  </a:lnTo>
                  <a:lnTo>
                    <a:pt x="14172342" y="2921000"/>
                  </a:lnTo>
                  <a:lnTo>
                    <a:pt x="14313725" y="2921000"/>
                  </a:lnTo>
                  <a:lnTo>
                    <a:pt x="14361307" y="2933700"/>
                  </a:lnTo>
                  <a:lnTo>
                    <a:pt x="14457227" y="2933700"/>
                  </a:lnTo>
                  <a:lnTo>
                    <a:pt x="14505589" y="2946400"/>
                  </a:lnTo>
                  <a:lnTo>
                    <a:pt x="14554237" y="2946400"/>
                  </a:lnTo>
                  <a:lnTo>
                    <a:pt x="14603181" y="2959100"/>
                  </a:lnTo>
                  <a:lnTo>
                    <a:pt x="14652435" y="2959100"/>
                  </a:lnTo>
                  <a:lnTo>
                    <a:pt x="14702010" y="2971800"/>
                  </a:lnTo>
                  <a:lnTo>
                    <a:pt x="14751920" y="2971800"/>
                  </a:lnTo>
                  <a:lnTo>
                    <a:pt x="14852790" y="2997200"/>
                  </a:lnTo>
                  <a:lnTo>
                    <a:pt x="14903776" y="2997200"/>
                  </a:lnTo>
                  <a:lnTo>
                    <a:pt x="15059082" y="3035300"/>
                  </a:lnTo>
                  <a:lnTo>
                    <a:pt x="15111675" y="3035300"/>
                  </a:lnTo>
                  <a:lnTo>
                    <a:pt x="15381377" y="3098800"/>
                  </a:lnTo>
                  <a:lnTo>
                    <a:pt x="15436751" y="3124200"/>
                  </a:lnTo>
                  <a:lnTo>
                    <a:pt x="15492632" y="3136900"/>
                  </a:lnTo>
                  <a:lnTo>
                    <a:pt x="15544800" y="3149600"/>
                  </a:lnTo>
                  <a:lnTo>
                    <a:pt x="15544800" y="2895600"/>
                  </a:lnTo>
                  <a:close/>
                </a:path>
                <a:path w="15544800" h="3390900">
                  <a:moveTo>
                    <a:pt x="12661800" y="3009900"/>
                  </a:moveTo>
                  <a:lnTo>
                    <a:pt x="7789797" y="3009900"/>
                  </a:lnTo>
                  <a:lnTo>
                    <a:pt x="7889325" y="3035300"/>
                  </a:lnTo>
                  <a:lnTo>
                    <a:pt x="7938908" y="3035300"/>
                  </a:lnTo>
                  <a:lnTo>
                    <a:pt x="8086999" y="3073400"/>
                  </a:lnTo>
                  <a:lnTo>
                    <a:pt x="8136160" y="3073400"/>
                  </a:lnTo>
                  <a:lnTo>
                    <a:pt x="8283105" y="3111500"/>
                  </a:lnTo>
                  <a:lnTo>
                    <a:pt x="12079564" y="3111500"/>
                  </a:lnTo>
                  <a:lnTo>
                    <a:pt x="12179591" y="3086100"/>
                  </a:lnTo>
                  <a:lnTo>
                    <a:pt x="12229100" y="3086100"/>
                  </a:lnTo>
                  <a:lnTo>
                    <a:pt x="12327174" y="3060700"/>
                  </a:lnTo>
                  <a:lnTo>
                    <a:pt x="12375763" y="3060700"/>
                  </a:lnTo>
                  <a:lnTo>
                    <a:pt x="12424070" y="3048000"/>
                  </a:lnTo>
                  <a:lnTo>
                    <a:pt x="12472106" y="3048000"/>
                  </a:lnTo>
                  <a:lnTo>
                    <a:pt x="12567419" y="3022600"/>
                  </a:lnTo>
                  <a:lnTo>
                    <a:pt x="12614720" y="3022600"/>
                  </a:lnTo>
                  <a:lnTo>
                    <a:pt x="12661800" y="3009900"/>
                  </a:lnTo>
                  <a:close/>
                </a:path>
                <a:path w="15544800" h="3390900">
                  <a:moveTo>
                    <a:pt x="12848160" y="2984500"/>
                  </a:moveTo>
                  <a:lnTo>
                    <a:pt x="7639527" y="2984500"/>
                  </a:lnTo>
                  <a:lnTo>
                    <a:pt x="7739842" y="3009900"/>
                  </a:lnTo>
                  <a:lnTo>
                    <a:pt x="12708671" y="3009900"/>
                  </a:lnTo>
                  <a:lnTo>
                    <a:pt x="12755347" y="2997200"/>
                  </a:lnTo>
                  <a:lnTo>
                    <a:pt x="12801839" y="2997200"/>
                  </a:lnTo>
                  <a:lnTo>
                    <a:pt x="12848160" y="2984500"/>
                  </a:lnTo>
                  <a:close/>
                </a:path>
                <a:path w="15544800" h="3390900">
                  <a:moveTo>
                    <a:pt x="12940337" y="2971800"/>
                  </a:moveTo>
                  <a:lnTo>
                    <a:pt x="7538635" y="2971800"/>
                  </a:lnTo>
                  <a:lnTo>
                    <a:pt x="7589155" y="2984500"/>
                  </a:lnTo>
                  <a:lnTo>
                    <a:pt x="12894322" y="2984500"/>
                  </a:lnTo>
                  <a:lnTo>
                    <a:pt x="12940337" y="2971800"/>
                  </a:lnTo>
                  <a:close/>
                </a:path>
                <a:path w="15544800" h="3390900">
                  <a:moveTo>
                    <a:pt x="13031977" y="2959100"/>
                  </a:moveTo>
                  <a:lnTo>
                    <a:pt x="7437125" y="2959100"/>
                  </a:lnTo>
                  <a:lnTo>
                    <a:pt x="7487959" y="2971800"/>
                  </a:lnTo>
                  <a:lnTo>
                    <a:pt x="12986218" y="2971800"/>
                  </a:lnTo>
                  <a:lnTo>
                    <a:pt x="13031977" y="2959100"/>
                  </a:lnTo>
                  <a:close/>
                </a:path>
                <a:path w="15544800" h="3390900">
                  <a:moveTo>
                    <a:pt x="13123177" y="2946400"/>
                  </a:moveTo>
                  <a:lnTo>
                    <a:pt x="7334957" y="2946400"/>
                  </a:lnTo>
                  <a:lnTo>
                    <a:pt x="7386126" y="2959100"/>
                  </a:lnTo>
                  <a:lnTo>
                    <a:pt x="13077626" y="2959100"/>
                  </a:lnTo>
                  <a:lnTo>
                    <a:pt x="13123177" y="2946400"/>
                  </a:lnTo>
                  <a:close/>
                </a:path>
                <a:path w="15544800" h="3390900">
                  <a:moveTo>
                    <a:pt x="13259371" y="2933700"/>
                  </a:moveTo>
                  <a:lnTo>
                    <a:pt x="7232090" y="2933700"/>
                  </a:lnTo>
                  <a:lnTo>
                    <a:pt x="7283613" y="2946400"/>
                  </a:lnTo>
                  <a:lnTo>
                    <a:pt x="13214038" y="2946400"/>
                  </a:lnTo>
                  <a:lnTo>
                    <a:pt x="13259371" y="2933700"/>
                  </a:lnTo>
                  <a:close/>
                </a:path>
                <a:path w="15544800" h="3390900">
                  <a:moveTo>
                    <a:pt x="13395133" y="2921000"/>
                  </a:moveTo>
                  <a:lnTo>
                    <a:pt x="7128482" y="2921000"/>
                  </a:lnTo>
                  <a:lnTo>
                    <a:pt x="7180381" y="2933700"/>
                  </a:lnTo>
                  <a:lnTo>
                    <a:pt x="13349906" y="2933700"/>
                  </a:lnTo>
                  <a:lnTo>
                    <a:pt x="13395133" y="2921000"/>
                  </a:lnTo>
                  <a:close/>
                </a:path>
                <a:path w="15544800" h="3390900">
                  <a:moveTo>
                    <a:pt x="13576050" y="2908300"/>
                  </a:moveTo>
                  <a:lnTo>
                    <a:pt x="6971593" y="2908300"/>
                  </a:lnTo>
                  <a:lnTo>
                    <a:pt x="7024093" y="2921000"/>
                  </a:lnTo>
                  <a:lnTo>
                    <a:pt x="13530794" y="2921000"/>
                  </a:lnTo>
                  <a:lnTo>
                    <a:pt x="13576050" y="290830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9310"/>
              <a:ext cx="15544800" cy="3048000"/>
            </a:xfrm>
            <a:custGeom>
              <a:avLst/>
              <a:gdLst/>
              <a:ahLst/>
              <a:cxnLst/>
              <a:rect l="l" t="t" r="r" b="b"/>
              <a:pathLst>
                <a:path w="15544800" h="3048000">
                  <a:moveTo>
                    <a:pt x="15544800" y="0"/>
                  </a:moveTo>
                  <a:lnTo>
                    <a:pt x="0" y="0"/>
                  </a:lnTo>
                  <a:lnTo>
                    <a:pt x="0" y="2806700"/>
                  </a:lnTo>
                  <a:lnTo>
                    <a:pt x="808430" y="2946400"/>
                  </a:lnTo>
                  <a:lnTo>
                    <a:pt x="1343237" y="3022600"/>
                  </a:lnTo>
                  <a:lnTo>
                    <a:pt x="1832225" y="3048000"/>
                  </a:lnTo>
                  <a:lnTo>
                    <a:pt x="2880721" y="3048000"/>
                  </a:lnTo>
                  <a:lnTo>
                    <a:pt x="2932367" y="3035300"/>
                  </a:lnTo>
                  <a:lnTo>
                    <a:pt x="3085860" y="3035300"/>
                  </a:lnTo>
                  <a:lnTo>
                    <a:pt x="3136569" y="3022600"/>
                  </a:lnTo>
                  <a:lnTo>
                    <a:pt x="3187061" y="3022600"/>
                  </a:lnTo>
                  <a:lnTo>
                    <a:pt x="3237347" y="3009900"/>
                  </a:lnTo>
                  <a:lnTo>
                    <a:pt x="3337326" y="3009900"/>
                  </a:lnTo>
                  <a:lnTo>
                    <a:pt x="3387036" y="2997200"/>
                  </a:lnTo>
                  <a:lnTo>
                    <a:pt x="3436568" y="2997200"/>
                  </a:lnTo>
                  <a:lnTo>
                    <a:pt x="3485933" y="2984500"/>
                  </a:lnTo>
                  <a:lnTo>
                    <a:pt x="3535136" y="2984500"/>
                  </a:lnTo>
                  <a:lnTo>
                    <a:pt x="3584185" y="2971800"/>
                  </a:lnTo>
                  <a:lnTo>
                    <a:pt x="3633090" y="2971800"/>
                  </a:lnTo>
                  <a:lnTo>
                    <a:pt x="3730492" y="2946400"/>
                  </a:lnTo>
                  <a:lnTo>
                    <a:pt x="3779006" y="2946400"/>
                  </a:lnTo>
                  <a:lnTo>
                    <a:pt x="3827405" y="2933700"/>
                  </a:lnTo>
                  <a:lnTo>
                    <a:pt x="3875698" y="2933700"/>
                  </a:lnTo>
                  <a:lnTo>
                    <a:pt x="3971993" y="2908300"/>
                  </a:lnTo>
                  <a:lnTo>
                    <a:pt x="4020011" y="2908300"/>
                  </a:lnTo>
                  <a:lnTo>
                    <a:pt x="4115828" y="2882900"/>
                  </a:lnTo>
                  <a:lnTo>
                    <a:pt x="4163642" y="2882900"/>
                  </a:lnTo>
                  <a:lnTo>
                    <a:pt x="4259119" y="2857500"/>
                  </a:lnTo>
                  <a:lnTo>
                    <a:pt x="4306798" y="2857500"/>
                  </a:lnTo>
                  <a:lnTo>
                    <a:pt x="4402075" y="2832100"/>
                  </a:lnTo>
                  <a:lnTo>
                    <a:pt x="4497297" y="2819400"/>
                  </a:lnTo>
                  <a:lnTo>
                    <a:pt x="4640159" y="2794000"/>
                  </a:lnTo>
                  <a:lnTo>
                    <a:pt x="4783244" y="2755900"/>
                  </a:lnTo>
                  <a:lnTo>
                    <a:pt x="4831024" y="2755900"/>
                  </a:lnTo>
                  <a:lnTo>
                    <a:pt x="4926760" y="2730500"/>
                  </a:lnTo>
                  <a:lnTo>
                    <a:pt x="4974731" y="2730500"/>
                  </a:lnTo>
                  <a:lnTo>
                    <a:pt x="5070917" y="2705100"/>
                  </a:lnTo>
                  <a:lnTo>
                    <a:pt x="5119147" y="2705100"/>
                  </a:lnTo>
                  <a:lnTo>
                    <a:pt x="5215923" y="2679700"/>
                  </a:lnTo>
                  <a:lnTo>
                    <a:pt x="5264483" y="2679700"/>
                  </a:lnTo>
                  <a:lnTo>
                    <a:pt x="5361987" y="2654300"/>
                  </a:lnTo>
                  <a:lnTo>
                    <a:pt x="5410946" y="2654300"/>
                  </a:lnTo>
                  <a:lnTo>
                    <a:pt x="5460054" y="2641600"/>
                  </a:lnTo>
                  <a:lnTo>
                    <a:pt x="5509318" y="2641600"/>
                  </a:lnTo>
                  <a:lnTo>
                    <a:pt x="5558746" y="2628900"/>
                  </a:lnTo>
                  <a:lnTo>
                    <a:pt x="5608346" y="2628900"/>
                  </a:lnTo>
                  <a:lnTo>
                    <a:pt x="5658126" y="2616200"/>
                  </a:lnTo>
                  <a:lnTo>
                    <a:pt x="5708092" y="2616200"/>
                  </a:lnTo>
                  <a:lnTo>
                    <a:pt x="5758254" y="2603500"/>
                  </a:lnTo>
                  <a:lnTo>
                    <a:pt x="5808618" y="2603500"/>
                  </a:lnTo>
                  <a:lnTo>
                    <a:pt x="5859193" y="2590800"/>
                  </a:lnTo>
                  <a:lnTo>
                    <a:pt x="5961005" y="2590800"/>
                  </a:lnTo>
                  <a:lnTo>
                    <a:pt x="6012258" y="2578100"/>
                  </a:lnTo>
                  <a:lnTo>
                    <a:pt x="6115496" y="2578100"/>
                  </a:lnTo>
                  <a:lnTo>
                    <a:pt x="6167496" y="2565400"/>
                  </a:lnTo>
                  <a:lnTo>
                    <a:pt x="6431621" y="2565400"/>
                  </a:lnTo>
                  <a:lnTo>
                    <a:pt x="6485325" y="2552700"/>
                  </a:lnTo>
                  <a:lnTo>
                    <a:pt x="15544800" y="2552700"/>
                  </a:lnTo>
                  <a:lnTo>
                    <a:pt x="15544800" y="0"/>
                  </a:lnTo>
                  <a:close/>
                </a:path>
                <a:path w="15544800" h="3048000">
                  <a:moveTo>
                    <a:pt x="10458345" y="2997200"/>
                  </a:moveTo>
                  <a:lnTo>
                    <a:pt x="9806368" y="2997200"/>
                  </a:lnTo>
                  <a:lnTo>
                    <a:pt x="9856487" y="3009900"/>
                  </a:lnTo>
                  <a:lnTo>
                    <a:pt x="10408213" y="3009900"/>
                  </a:lnTo>
                  <a:lnTo>
                    <a:pt x="10458345" y="2997200"/>
                  </a:lnTo>
                  <a:close/>
                </a:path>
                <a:path w="15544800" h="3048000">
                  <a:moveTo>
                    <a:pt x="10658709" y="2984500"/>
                  </a:moveTo>
                  <a:lnTo>
                    <a:pt x="9606079" y="2984500"/>
                  </a:lnTo>
                  <a:lnTo>
                    <a:pt x="9656119" y="2997200"/>
                  </a:lnTo>
                  <a:lnTo>
                    <a:pt x="10608648" y="2997200"/>
                  </a:lnTo>
                  <a:lnTo>
                    <a:pt x="10658709" y="2984500"/>
                  </a:lnTo>
                  <a:close/>
                </a:path>
                <a:path w="15544800" h="3048000">
                  <a:moveTo>
                    <a:pt x="10808741" y="2971800"/>
                  </a:moveTo>
                  <a:lnTo>
                    <a:pt x="9456128" y="2971800"/>
                  </a:lnTo>
                  <a:lnTo>
                    <a:pt x="9506082" y="2984500"/>
                  </a:lnTo>
                  <a:lnTo>
                    <a:pt x="10758758" y="2984500"/>
                  </a:lnTo>
                  <a:lnTo>
                    <a:pt x="10808741" y="2971800"/>
                  </a:lnTo>
                  <a:close/>
                </a:path>
                <a:path w="15544800" h="3048000">
                  <a:moveTo>
                    <a:pt x="10908611" y="2959100"/>
                  </a:moveTo>
                  <a:lnTo>
                    <a:pt x="9356322" y="2959100"/>
                  </a:lnTo>
                  <a:lnTo>
                    <a:pt x="9406207" y="2971800"/>
                  </a:lnTo>
                  <a:lnTo>
                    <a:pt x="10858693" y="2971800"/>
                  </a:lnTo>
                  <a:lnTo>
                    <a:pt x="10908611" y="2959100"/>
                  </a:lnTo>
                  <a:close/>
                </a:path>
                <a:path w="15544800" h="3048000">
                  <a:moveTo>
                    <a:pt x="11008339" y="2946400"/>
                  </a:moveTo>
                  <a:lnTo>
                    <a:pt x="9256667" y="2946400"/>
                  </a:lnTo>
                  <a:lnTo>
                    <a:pt x="9306474" y="2959100"/>
                  </a:lnTo>
                  <a:lnTo>
                    <a:pt x="10958494" y="2959100"/>
                  </a:lnTo>
                  <a:lnTo>
                    <a:pt x="11008339" y="2946400"/>
                  </a:lnTo>
                  <a:close/>
                </a:path>
                <a:path w="15544800" h="3048000">
                  <a:moveTo>
                    <a:pt x="12024791" y="2768600"/>
                  </a:moveTo>
                  <a:lnTo>
                    <a:pt x="8327692" y="2768600"/>
                  </a:lnTo>
                  <a:lnTo>
                    <a:pt x="8425119" y="2794000"/>
                  </a:lnTo>
                  <a:lnTo>
                    <a:pt x="8619268" y="2832100"/>
                  </a:lnTo>
                  <a:lnTo>
                    <a:pt x="8716072" y="2857500"/>
                  </a:lnTo>
                  <a:lnTo>
                    <a:pt x="8764424" y="2857500"/>
                  </a:lnTo>
                  <a:lnTo>
                    <a:pt x="8909342" y="2895600"/>
                  </a:lnTo>
                  <a:lnTo>
                    <a:pt x="8958801" y="2895600"/>
                  </a:lnTo>
                  <a:lnTo>
                    <a:pt x="9107510" y="2933700"/>
                  </a:lnTo>
                  <a:lnTo>
                    <a:pt x="9157183" y="2933700"/>
                  </a:lnTo>
                  <a:lnTo>
                    <a:pt x="9206902" y="2946400"/>
                  </a:lnTo>
                  <a:lnTo>
                    <a:pt x="11058144" y="2946400"/>
                  </a:lnTo>
                  <a:lnTo>
                    <a:pt x="11157623" y="2921000"/>
                  </a:lnTo>
                  <a:lnTo>
                    <a:pt x="11215540" y="2921000"/>
                  </a:lnTo>
                  <a:lnTo>
                    <a:pt x="11386021" y="2882900"/>
                  </a:lnTo>
                  <a:lnTo>
                    <a:pt x="11441799" y="2882900"/>
                  </a:lnTo>
                  <a:lnTo>
                    <a:pt x="11606156" y="2844800"/>
                  </a:lnTo>
                  <a:lnTo>
                    <a:pt x="11659991" y="2844800"/>
                  </a:lnTo>
                  <a:lnTo>
                    <a:pt x="11766309" y="2819400"/>
                  </a:lnTo>
                  <a:lnTo>
                    <a:pt x="11973881" y="2781300"/>
                  </a:lnTo>
                  <a:lnTo>
                    <a:pt x="12024791" y="2768600"/>
                  </a:lnTo>
                  <a:close/>
                </a:path>
                <a:path w="15544800" h="3048000">
                  <a:moveTo>
                    <a:pt x="15544800" y="2552700"/>
                  </a:moveTo>
                  <a:lnTo>
                    <a:pt x="6701598" y="2552700"/>
                  </a:lnTo>
                  <a:lnTo>
                    <a:pt x="6755202" y="2565400"/>
                  </a:lnTo>
                  <a:lnTo>
                    <a:pt x="14121396" y="2565400"/>
                  </a:lnTo>
                  <a:lnTo>
                    <a:pt x="14168110" y="2578100"/>
                  </a:lnTo>
                  <a:lnTo>
                    <a:pt x="14309493" y="2578100"/>
                  </a:lnTo>
                  <a:lnTo>
                    <a:pt x="14357075" y="2590800"/>
                  </a:lnTo>
                  <a:lnTo>
                    <a:pt x="14452995" y="2590800"/>
                  </a:lnTo>
                  <a:lnTo>
                    <a:pt x="14501357" y="2603500"/>
                  </a:lnTo>
                  <a:lnTo>
                    <a:pt x="14550004" y="2603500"/>
                  </a:lnTo>
                  <a:lnTo>
                    <a:pt x="14598949" y="2616200"/>
                  </a:lnTo>
                  <a:lnTo>
                    <a:pt x="14648202" y="2616200"/>
                  </a:lnTo>
                  <a:lnTo>
                    <a:pt x="14697778" y="2628900"/>
                  </a:lnTo>
                  <a:lnTo>
                    <a:pt x="14747687" y="2628900"/>
                  </a:lnTo>
                  <a:lnTo>
                    <a:pt x="14848558" y="2654300"/>
                  </a:lnTo>
                  <a:lnTo>
                    <a:pt x="14899543" y="2654300"/>
                  </a:lnTo>
                  <a:lnTo>
                    <a:pt x="15054850" y="2692400"/>
                  </a:lnTo>
                  <a:lnTo>
                    <a:pt x="15107443" y="2692400"/>
                  </a:lnTo>
                  <a:lnTo>
                    <a:pt x="15377145" y="2755900"/>
                  </a:lnTo>
                  <a:lnTo>
                    <a:pt x="15432519" y="2781300"/>
                  </a:lnTo>
                  <a:lnTo>
                    <a:pt x="15544800" y="2806700"/>
                  </a:lnTo>
                  <a:lnTo>
                    <a:pt x="15544800" y="2552700"/>
                  </a:lnTo>
                  <a:close/>
                </a:path>
                <a:path w="15544800" h="3048000">
                  <a:moveTo>
                    <a:pt x="12657567" y="2667000"/>
                  </a:moveTo>
                  <a:lnTo>
                    <a:pt x="7785565" y="2667000"/>
                  </a:lnTo>
                  <a:lnTo>
                    <a:pt x="7885092" y="2692400"/>
                  </a:lnTo>
                  <a:lnTo>
                    <a:pt x="7934676" y="2692400"/>
                  </a:lnTo>
                  <a:lnTo>
                    <a:pt x="8082767" y="2730500"/>
                  </a:lnTo>
                  <a:lnTo>
                    <a:pt x="8131928" y="2730500"/>
                  </a:lnTo>
                  <a:lnTo>
                    <a:pt x="8278872" y="2768600"/>
                  </a:lnTo>
                  <a:lnTo>
                    <a:pt x="12075332" y="2768600"/>
                  </a:lnTo>
                  <a:lnTo>
                    <a:pt x="12175358" y="2743200"/>
                  </a:lnTo>
                  <a:lnTo>
                    <a:pt x="12224868" y="2743200"/>
                  </a:lnTo>
                  <a:lnTo>
                    <a:pt x="12322942" y="2717800"/>
                  </a:lnTo>
                  <a:lnTo>
                    <a:pt x="12371531" y="2717800"/>
                  </a:lnTo>
                  <a:lnTo>
                    <a:pt x="12419837" y="2705100"/>
                  </a:lnTo>
                  <a:lnTo>
                    <a:pt x="12467874" y="2705100"/>
                  </a:lnTo>
                  <a:lnTo>
                    <a:pt x="12563187" y="2679700"/>
                  </a:lnTo>
                  <a:lnTo>
                    <a:pt x="12610487" y="2679700"/>
                  </a:lnTo>
                  <a:lnTo>
                    <a:pt x="12657567" y="2667000"/>
                  </a:lnTo>
                  <a:close/>
                </a:path>
                <a:path w="15544800" h="3048000">
                  <a:moveTo>
                    <a:pt x="12843928" y="2641600"/>
                  </a:moveTo>
                  <a:lnTo>
                    <a:pt x="7635294" y="2641600"/>
                  </a:lnTo>
                  <a:lnTo>
                    <a:pt x="7735610" y="2667000"/>
                  </a:lnTo>
                  <a:lnTo>
                    <a:pt x="12704439" y="2667000"/>
                  </a:lnTo>
                  <a:lnTo>
                    <a:pt x="12751115" y="2654300"/>
                  </a:lnTo>
                  <a:lnTo>
                    <a:pt x="12797607" y="2654300"/>
                  </a:lnTo>
                  <a:lnTo>
                    <a:pt x="12843928" y="2641600"/>
                  </a:lnTo>
                  <a:close/>
                </a:path>
                <a:path w="15544800" h="3048000">
                  <a:moveTo>
                    <a:pt x="12936105" y="2628900"/>
                  </a:moveTo>
                  <a:lnTo>
                    <a:pt x="7534402" y="2628900"/>
                  </a:lnTo>
                  <a:lnTo>
                    <a:pt x="7584923" y="2641600"/>
                  </a:lnTo>
                  <a:lnTo>
                    <a:pt x="12890090" y="2641600"/>
                  </a:lnTo>
                  <a:lnTo>
                    <a:pt x="12936105" y="2628900"/>
                  </a:lnTo>
                  <a:close/>
                </a:path>
                <a:path w="15544800" h="3048000">
                  <a:moveTo>
                    <a:pt x="13027744" y="2616200"/>
                  </a:moveTo>
                  <a:lnTo>
                    <a:pt x="7432893" y="2616200"/>
                  </a:lnTo>
                  <a:lnTo>
                    <a:pt x="7483727" y="2628900"/>
                  </a:lnTo>
                  <a:lnTo>
                    <a:pt x="12981986" y="2628900"/>
                  </a:lnTo>
                  <a:lnTo>
                    <a:pt x="13027744" y="2616200"/>
                  </a:lnTo>
                  <a:close/>
                </a:path>
                <a:path w="15544800" h="3048000">
                  <a:moveTo>
                    <a:pt x="13118945" y="2603500"/>
                  </a:moveTo>
                  <a:lnTo>
                    <a:pt x="7330725" y="2603500"/>
                  </a:lnTo>
                  <a:lnTo>
                    <a:pt x="7381893" y="2616200"/>
                  </a:lnTo>
                  <a:lnTo>
                    <a:pt x="13073393" y="2616200"/>
                  </a:lnTo>
                  <a:lnTo>
                    <a:pt x="13118945" y="2603500"/>
                  </a:lnTo>
                  <a:close/>
                </a:path>
                <a:path w="15544800" h="3048000">
                  <a:moveTo>
                    <a:pt x="13255139" y="2590800"/>
                  </a:moveTo>
                  <a:lnTo>
                    <a:pt x="7227857" y="2590800"/>
                  </a:lnTo>
                  <a:lnTo>
                    <a:pt x="7279381" y="2603500"/>
                  </a:lnTo>
                  <a:lnTo>
                    <a:pt x="13209805" y="2603500"/>
                  </a:lnTo>
                  <a:lnTo>
                    <a:pt x="13255139" y="2590800"/>
                  </a:lnTo>
                  <a:close/>
                </a:path>
                <a:path w="15544800" h="3048000">
                  <a:moveTo>
                    <a:pt x="13390900" y="2578100"/>
                  </a:moveTo>
                  <a:lnTo>
                    <a:pt x="7124250" y="2578100"/>
                  </a:lnTo>
                  <a:lnTo>
                    <a:pt x="7176149" y="2590800"/>
                  </a:lnTo>
                  <a:lnTo>
                    <a:pt x="13345674" y="2590800"/>
                  </a:lnTo>
                  <a:lnTo>
                    <a:pt x="13390900" y="2578100"/>
                  </a:lnTo>
                  <a:close/>
                </a:path>
                <a:path w="15544800" h="3048000">
                  <a:moveTo>
                    <a:pt x="13571818" y="2565400"/>
                  </a:moveTo>
                  <a:lnTo>
                    <a:pt x="6967361" y="2565400"/>
                  </a:lnTo>
                  <a:lnTo>
                    <a:pt x="7019861" y="2578100"/>
                  </a:lnTo>
                  <a:lnTo>
                    <a:pt x="13526562" y="2578100"/>
                  </a:lnTo>
                  <a:lnTo>
                    <a:pt x="13571818" y="256540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791" y="630935"/>
              <a:ext cx="3331337" cy="96926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326628" y="6071870"/>
            <a:ext cx="201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65" dirty="0">
                <a:solidFill>
                  <a:srgbClr val="020B4E"/>
                </a:solidFill>
                <a:latin typeface="Gill Sans MT"/>
                <a:cs typeface="Gill Sans MT"/>
              </a:rPr>
              <a:t>3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55438" y="6071870"/>
            <a:ext cx="4031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10" dirty="0">
                <a:solidFill>
                  <a:srgbClr val="020B4E"/>
                </a:solidFill>
                <a:latin typeface="Gill Sans MT"/>
                <a:cs typeface="Gill Sans MT"/>
              </a:rPr>
              <a:t>ABOUT</a:t>
            </a:r>
            <a:r>
              <a:rPr sz="2400" b="1" spc="-114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225" dirty="0">
                <a:solidFill>
                  <a:srgbClr val="020B4E"/>
                </a:solidFill>
                <a:latin typeface="Gill Sans MT"/>
                <a:cs typeface="Gill Sans MT"/>
              </a:rPr>
              <a:t>ALPHA</a:t>
            </a:r>
            <a:r>
              <a:rPr sz="2400" b="1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70" dirty="0">
                <a:solidFill>
                  <a:srgbClr val="020B4E"/>
                </a:solidFill>
                <a:latin typeface="Gill Sans MT"/>
                <a:cs typeface="Gill Sans MT"/>
              </a:rPr>
              <a:t>RESIDENTIAL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26677" y="6871969"/>
            <a:ext cx="201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65" dirty="0">
                <a:solidFill>
                  <a:srgbClr val="020B4E"/>
                </a:solidFill>
                <a:latin typeface="Gill Sans MT"/>
                <a:cs typeface="Gill Sans MT"/>
              </a:rPr>
              <a:t>7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55428" y="6871969"/>
            <a:ext cx="32111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020B4E"/>
                </a:solidFill>
                <a:latin typeface="Gill Sans MT"/>
                <a:cs typeface="Gill Sans MT"/>
              </a:rPr>
              <a:t>ABOUT</a:t>
            </a:r>
            <a:r>
              <a:rPr sz="2400" b="1" spc="-1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9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2400" b="1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20" dirty="0">
                <a:solidFill>
                  <a:srgbClr val="020B4E"/>
                </a:solidFill>
                <a:latin typeface="Gill Sans MT"/>
                <a:cs typeface="Gill Sans MT"/>
              </a:rPr>
              <a:t>PROJECT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31948" y="7672069"/>
            <a:ext cx="400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05" dirty="0">
                <a:solidFill>
                  <a:srgbClr val="020B4E"/>
                </a:solidFill>
                <a:latin typeface="Gill Sans MT"/>
                <a:cs typeface="Gill Sans MT"/>
              </a:rPr>
              <a:t>11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55428" y="7672069"/>
            <a:ext cx="39706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30" dirty="0">
                <a:solidFill>
                  <a:srgbClr val="020B4E"/>
                </a:solidFill>
                <a:latin typeface="Gill Sans MT"/>
                <a:cs typeface="Gill Sans MT"/>
              </a:rPr>
              <a:t>RENDERINGS</a:t>
            </a:r>
            <a:r>
              <a:rPr sz="2400" b="1" spc="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28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2400" b="1" spc="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30" dirty="0">
                <a:solidFill>
                  <a:srgbClr val="020B4E"/>
                </a:solidFill>
                <a:latin typeface="Gill Sans MT"/>
                <a:cs typeface="Gill Sans MT"/>
              </a:rPr>
              <a:t>IMAGES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31985" y="8472169"/>
            <a:ext cx="396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90" dirty="0">
                <a:solidFill>
                  <a:srgbClr val="020B4E"/>
                </a:solidFill>
                <a:latin typeface="Gill Sans MT"/>
                <a:cs typeface="Gill Sans MT"/>
              </a:rPr>
              <a:t>19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55299" y="8472169"/>
            <a:ext cx="1478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95" dirty="0">
                <a:solidFill>
                  <a:srgbClr val="020B4E"/>
                </a:solidFill>
                <a:latin typeface="Gill Sans MT"/>
                <a:cs typeface="Gill Sans MT"/>
              </a:rPr>
              <a:t>BENEFITS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10259" y="3945428"/>
            <a:ext cx="49587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0" dirty="0"/>
              <a:t>TABLE</a:t>
            </a:r>
            <a:r>
              <a:rPr spc="-30" dirty="0"/>
              <a:t> </a:t>
            </a:r>
            <a:r>
              <a:rPr spc="-305" dirty="0"/>
              <a:t>OF</a:t>
            </a:r>
            <a:r>
              <a:rPr spc="30" dirty="0"/>
              <a:t> </a:t>
            </a:r>
            <a:r>
              <a:rPr spc="-215" dirty="0"/>
              <a:t>CONTENTS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4721839" y="9334500"/>
            <a:ext cx="365760" cy="266700"/>
          </a:xfrm>
          <a:prstGeom prst="rect">
            <a:avLst/>
          </a:prstGeom>
          <a:solidFill>
            <a:srgbClr val="00205F"/>
          </a:solidFill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1400" b="1" spc="30" dirty="0">
                <a:solidFill>
                  <a:srgbClr val="FFFFFF"/>
                </a:solidFill>
                <a:latin typeface="Gill Sans MT"/>
                <a:cs typeface="Gill Sans MT"/>
              </a:rPr>
              <a:t>2</a:t>
            </a:r>
            <a:endParaRPr sz="14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020B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4794" y="852766"/>
            <a:ext cx="8830005" cy="920563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9716" y="6146869"/>
            <a:ext cx="3043555" cy="9950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350" spc="-215" dirty="0">
                <a:solidFill>
                  <a:srgbClr val="FFFFFF"/>
                </a:solidFill>
                <a:latin typeface="Arial Narrow"/>
                <a:cs typeface="Arial Narrow"/>
              </a:rPr>
              <a:t>BENEFITS</a:t>
            </a:r>
            <a:endParaRPr sz="635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48876" y="9075823"/>
            <a:ext cx="41516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25" dirty="0">
                <a:solidFill>
                  <a:srgbClr val="1A174F"/>
                </a:solidFill>
                <a:latin typeface="Arial Narrow"/>
                <a:cs typeface="Arial Narrow"/>
              </a:rPr>
              <a:t>CREATING</a:t>
            </a:r>
            <a:r>
              <a:rPr sz="2400" spc="-15" dirty="0">
                <a:solidFill>
                  <a:srgbClr val="1A174F"/>
                </a:solidFill>
                <a:latin typeface="Arial Narrow"/>
                <a:cs typeface="Arial Narrow"/>
              </a:rPr>
              <a:t> </a:t>
            </a:r>
            <a:r>
              <a:rPr sz="2400" spc="-45" dirty="0">
                <a:solidFill>
                  <a:srgbClr val="1A174F"/>
                </a:solidFill>
                <a:latin typeface="Arial Narrow"/>
                <a:cs typeface="Arial Narrow"/>
              </a:rPr>
              <a:t>THRIVING </a:t>
            </a:r>
            <a:r>
              <a:rPr sz="2400" spc="-70" dirty="0">
                <a:solidFill>
                  <a:srgbClr val="1A174F"/>
                </a:solidFill>
                <a:latin typeface="Arial Narrow"/>
                <a:cs typeface="Arial Narrow"/>
              </a:rPr>
              <a:t>COMMUNITIES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HOUSING</a:t>
            </a:r>
            <a:r>
              <a:rPr spc="-215" dirty="0"/>
              <a:t> </a:t>
            </a:r>
            <a:r>
              <a:rPr spc="-35" dirty="0"/>
              <a:t>AFFORDABILITY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9614" y="457200"/>
            <a:ext cx="2162495" cy="60368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437005" cy="10058400"/>
            <a:chOff x="0" y="0"/>
            <a:chExt cx="1437005" cy="100584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437005" cy="10058400"/>
            </a:xfrm>
            <a:custGeom>
              <a:avLst/>
              <a:gdLst/>
              <a:ahLst/>
              <a:cxnLst/>
              <a:rect l="l" t="t" r="r" b="b"/>
              <a:pathLst>
                <a:path w="1437005" h="10058400">
                  <a:moveTo>
                    <a:pt x="1226309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273155" y="10058399"/>
                  </a:lnTo>
                  <a:lnTo>
                    <a:pt x="1367848" y="9520507"/>
                  </a:lnTo>
                  <a:lnTo>
                    <a:pt x="1416473" y="9168355"/>
                  </a:lnTo>
                  <a:lnTo>
                    <a:pt x="1434388" y="8846373"/>
                  </a:lnTo>
                  <a:lnTo>
                    <a:pt x="1436947" y="8398992"/>
                  </a:lnTo>
                  <a:lnTo>
                    <a:pt x="1436615" y="8345489"/>
                  </a:lnTo>
                  <a:lnTo>
                    <a:pt x="1435635" y="8292436"/>
                  </a:lnTo>
                  <a:lnTo>
                    <a:pt x="1434032" y="8239816"/>
                  </a:lnTo>
                  <a:lnTo>
                    <a:pt x="1431831" y="8187609"/>
                  </a:lnTo>
                  <a:lnTo>
                    <a:pt x="1429057" y="8135799"/>
                  </a:lnTo>
                  <a:lnTo>
                    <a:pt x="1425735" y="8084368"/>
                  </a:lnTo>
                  <a:lnTo>
                    <a:pt x="1421889" y="8033298"/>
                  </a:lnTo>
                  <a:lnTo>
                    <a:pt x="1417545" y="7982570"/>
                  </a:lnTo>
                  <a:lnTo>
                    <a:pt x="1412728" y="7932168"/>
                  </a:lnTo>
                  <a:lnTo>
                    <a:pt x="1407462" y="7882072"/>
                  </a:lnTo>
                  <a:lnTo>
                    <a:pt x="1401773" y="7832266"/>
                  </a:lnTo>
                  <a:lnTo>
                    <a:pt x="1395685" y="7782732"/>
                  </a:lnTo>
                  <a:lnTo>
                    <a:pt x="1389223" y="7733451"/>
                  </a:lnTo>
                  <a:lnTo>
                    <a:pt x="1382412" y="7684406"/>
                  </a:lnTo>
                  <a:lnTo>
                    <a:pt x="1375278" y="7635579"/>
                  </a:lnTo>
                  <a:lnTo>
                    <a:pt x="1367844" y="7586953"/>
                  </a:lnTo>
                  <a:lnTo>
                    <a:pt x="1360136" y="7538508"/>
                  </a:lnTo>
                  <a:lnTo>
                    <a:pt x="1352180" y="7490228"/>
                  </a:lnTo>
                  <a:lnTo>
                    <a:pt x="1343998" y="7442095"/>
                  </a:lnTo>
                  <a:lnTo>
                    <a:pt x="1335618" y="7394090"/>
                  </a:lnTo>
                  <a:lnTo>
                    <a:pt x="1327063" y="7346197"/>
                  </a:lnTo>
                  <a:lnTo>
                    <a:pt x="1318359" y="7298396"/>
                  </a:lnTo>
                  <a:lnTo>
                    <a:pt x="1309530" y="7250670"/>
                  </a:lnTo>
                  <a:lnTo>
                    <a:pt x="1300601" y="7203002"/>
                  </a:lnTo>
                  <a:lnTo>
                    <a:pt x="1291598" y="7155374"/>
                  </a:lnTo>
                  <a:lnTo>
                    <a:pt x="1264388" y="7012547"/>
                  </a:lnTo>
                  <a:lnTo>
                    <a:pt x="1255335" y="6964898"/>
                  </a:lnTo>
                  <a:lnTo>
                    <a:pt x="1246332" y="6917200"/>
                  </a:lnTo>
                  <a:lnTo>
                    <a:pt x="1237403" y="6869434"/>
                  </a:lnTo>
                  <a:lnTo>
                    <a:pt x="1228574" y="6821582"/>
                  </a:lnTo>
                  <a:lnTo>
                    <a:pt x="1219870" y="6773628"/>
                  </a:lnTo>
                  <a:lnTo>
                    <a:pt x="1211315" y="6725552"/>
                  </a:lnTo>
                  <a:lnTo>
                    <a:pt x="1202935" y="6677337"/>
                  </a:lnTo>
                  <a:lnTo>
                    <a:pt x="1194754" y="6628966"/>
                  </a:lnTo>
                  <a:lnTo>
                    <a:pt x="1186797" y="6580419"/>
                  </a:lnTo>
                  <a:lnTo>
                    <a:pt x="1179089" y="6531681"/>
                  </a:lnTo>
                  <a:lnTo>
                    <a:pt x="1171656" y="6482732"/>
                  </a:lnTo>
                  <a:lnTo>
                    <a:pt x="1164521" y="6433555"/>
                  </a:lnTo>
                  <a:lnTo>
                    <a:pt x="1157710" y="6384132"/>
                  </a:lnTo>
                  <a:lnTo>
                    <a:pt x="1151248" y="6334445"/>
                  </a:lnTo>
                  <a:lnTo>
                    <a:pt x="1145160" y="6284476"/>
                  </a:lnTo>
                  <a:lnTo>
                    <a:pt x="1139471" y="6234208"/>
                  </a:lnTo>
                  <a:lnTo>
                    <a:pt x="1134205" y="6183623"/>
                  </a:lnTo>
                  <a:lnTo>
                    <a:pt x="1129388" y="6132702"/>
                  </a:lnTo>
                  <a:lnTo>
                    <a:pt x="1125044" y="6081428"/>
                  </a:lnTo>
                  <a:lnTo>
                    <a:pt x="1121198" y="6029783"/>
                  </a:lnTo>
                  <a:lnTo>
                    <a:pt x="1117876" y="5977750"/>
                  </a:lnTo>
                  <a:lnTo>
                    <a:pt x="1115102" y="5925309"/>
                  </a:lnTo>
                  <a:lnTo>
                    <a:pt x="1112901" y="5872445"/>
                  </a:lnTo>
                  <a:lnTo>
                    <a:pt x="1111298" y="5819138"/>
                  </a:lnTo>
                  <a:lnTo>
                    <a:pt x="1110318" y="5765371"/>
                  </a:lnTo>
                  <a:lnTo>
                    <a:pt x="1109986" y="5711126"/>
                  </a:lnTo>
                  <a:lnTo>
                    <a:pt x="1110371" y="5658340"/>
                  </a:lnTo>
                  <a:lnTo>
                    <a:pt x="1111504" y="5605901"/>
                  </a:lnTo>
                  <a:lnTo>
                    <a:pt x="1113355" y="5553797"/>
                  </a:lnTo>
                  <a:lnTo>
                    <a:pt x="1115893" y="5502017"/>
                  </a:lnTo>
                  <a:lnTo>
                    <a:pt x="1119086" y="5450551"/>
                  </a:lnTo>
                  <a:lnTo>
                    <a:pt x="1122903" y="5399387"/>
                  </a:lnTo>
                  <a:lnTo>
                    <a:pt x="1127314" y="5348515"/>
                  </a:lnTo>
                  <a:lnTo>
                    <a:pt x="1132287" y="5297923"/>
                  </a:lnTo>
                  <a:lnTo>
                    <a:pt x="1137791" y="5247600"/>
                  </a:lnTo>
                  <a:lnTo>
                    <a:pt x="1143795" y="5197535"/>
                  </a:lnTo>
                  <a:lnTo>
                    <a:pt x="1150268" y="5147718"/>
                  </a:lnTo>
                  <a:lnTo>
                    <a:pt x="1157178" y="5098137"/>
                  </a:lnTo>
                  <a:lnTo>
                    <a:pt x="1164495" y="5048781"/>
                  </a:lnTo>
                  <a:lnTo>
                    <a:pt x="1172188" y="4999640"/>
                  </a:lnTo>
                  <a:lnTo>
                    <a:pt x="1180225" y="4950702"/>
                  </a:lnTo>
                  <a:lnTo>
                    <a:pt x="1188576" y="4901956"/>
                  </a:lnTo>
                  <a:lnTo>
                    <a:pt x="1197209" y="4853391"/>
                  </a:lnTo>
                  <a:lnTo>
                    <a:pt x="1206093" y="4804996"/>
                  </a:lnTo>
                  <a:lnTo>
                    <a:pt x="1215197" y="4756761"/>
                  </a:lnTo>
                  <a:lnTo>
                    <a:pt x="1224490" y="4708673"/>
                  </a:lnTo>
                  <a:lnTo>
                    <a:pt x="1233941" y="4660723"/>
                  </a:lnTo>
                  <a:lnTo>
                    <a:pt x="1243519" y="4612899"/>
                  </a:lnTo>
                  <a:lnTo>
                    <a:pt x="1253192" y="4565190"/>
                  </a:lnTo>
                  <a:lnTo>
                    <a:pt x="1262930" y="4517585"/>
                  </a:lnTo>
                  <a:lnTo>
                    <a:pt x="1292221" y="4375284"/>
                  </a:lnTo>
                  <a:lnTo>
                    <a:pt x="1301906" y="4327985"/>
                  </a:lnTo>
                  <a:lnTo>
                    <a:pt x="1311501" y="4280735"/>
                  </a:lnTo>
                  <a:lnTo>
                    <a:pt x="1320973" y="4233523"/>
                  </a:lnTo>
                  <a:lnTo>
                    <a:pt x="1330293" y="4186338"/>
                  </a:lnTo>
                  <a:lnTo>
                    <a:pt x="1339863" y="4135787"/>
                  </a:lnTo>
                  <a:lnTo>
                    <a:pt x="1348805" y="4085148"/>
                  </a:lnTo>
                  <a:lnTo>
                    <a:pt x="1357117" y="4034427"/>
                  </a:lnTo>
                  <a:lnTo>
                    <a:pt x="1364801" y="3983630"/>
                  </a:lnTo>
                  <a:lnTo>
                    <a:pt x="1371855" y="3932761"/>
                  </a:lnTo>
                  <a:lnTo>
                    <a:pt x="1378280" y="3881828"/>
                  </a:lnTo>
                  <a:lnTo>
                    <a:pt x="1384075" y="3830836"/>
                  </a:lnTo>
                  <a:lnTo>
                    <a:pt x="1389240" y="3779791"/>
                  </a:lnTo>
                  <a:lnTo>
                    <a:pt x="1393776" y="3728699"/>
                  </a:lnTo>
                  <a:lnTo>
                    <a:pt x="1397681" y="3677565"/>
                  </a:lnTo>
                  <a:lnTo>
                    <a:pt x="1400957" y="3626396"/>
                  </a:lnTo>
                  <a:lnTo>
                    <a:pt x="1403602" y="3575197"/>
                  </a:lnTo>
                  <a:lnTo>
                    <a:pt x="1405617" y="3523974"/>
                  </a:lnTo>
                  <a:lnTo>
                    <a:pt x="1407002" y="3472733"/>
                  </a:lnTo>
                  <a:lnTo>
                    <a:pt x="1407756" y="3421480"/>
                  </a:lnTo>
                  <a:lnTo>
                    <a:pt x="1407880" y="3370221"/>
                  </a:lnTo>
                  <a:lnTo>
                    <a:pt x="1407372" y="3318961"/>
                  </a:lnTo>
                  <a:lnTo>
                    <a:pt x="1406234" y="3267706"/>
                  </a:lnTo>
                  <a:lnTo>
                    <a:pt x="1404465" y="3216462"/>
                  </a:lnTo>
                  <a:lnTo>
                    <a:pt x="1402064" y="3165236"/>
                  </a:lnTo>
                  <a:lnTo>
                    <a:pt x="1399032" y="3114032"/>
                  </a:lnTo>
                  <a:lnTo>
                    <a:pt x="1395369" y="3062857"/>
                  </a:lnTo>
                  <a:lnTo>
                    <a:pt x="1391074" y="3011716"/>
                  </a:lnTo>
                  <a:lnTo>
                    <a:pt x="1386147" y="2960616"/>
                  </a:lnTo>
                  <a:lnTo>
                    <a:pt x="1380589" y="2909562"/>
                  </a:lnTo>
                  <a:lnTo>
                    <a:pt x="1374399" y="2858560"/>
                  </a:lnTo>
                  <a:lnTo>
                    <a:pt x="1367576" y="2807616"/>
                  </a:lnTo>
                  <a:lnTo>
                    <a:pt x="1360122" y="2756736"/>
                  </a:lnTo>
                  <a:lnTo>
                    <a:pt x="1352035" y="2705925"/>
                  </a:lnTo>
                  <a:lnTo>
                    <a:pt x="1342464" y="2648537"/>
                  </a:lnTo>
                  <a:lnTo>
                    <a:pt x="1332894" y="2591968"/>
                  </a:lnTo>
                  <a:lnTo>
                    <a:pt x="1323340" y="2536192"/>
                  </a:lnTo>
                  <a:lnTo>
                    <a:pt x="1313818" y="2481180"/>
                  </a:lnTo>
                  <a:lnTo>
                    <a:pt x="1304341" y="2426904"/>
                  </a:lnTo>
                  <a:lnTo>
                    <a:pt x="1294926" y="2373337"/>
                  </a:lnTo>
                  <a:lnTo>
                    <a:pt x="1258169" y="2165595"/>
                  </a:lnTo>
                  <a:lnTo>
                    <a:pt x="1249280" y="2115152"/>
                  </a:lnTo>
                  <a:lnTo>
                    <a:pt x="1240542" y="2065250"/>
                  </a:lnTo>
                  <a:lnTo>
                    <a:pt x="1231969" y="2015861"/>
                  </a:lnTo>
                  <a:lnTo>
                    <a:pt x="1223575" y="1966959"/>
                  </a:lnTo>
                  <a:lnTo>
                    <a:pt x="1215377" y="1918513"/>
                  </a:lnTo>
                  <a:lnTo>
                    <a:pt x="1207388" y="1870498"/>
                  </a:lnTo>
                  <a:lnTo>
                    <a:pt x="1199623" y="1822885"/>
                  </a:lnTo>
                  <a:lnTo>
                    <a:pt x="1192098" y="1775646"/>
                  </a:lnTo>
                  <a:lnTo>
                    <a:pt x="1184826" y="1728753"/>
                  </a:lnTo>
                  <a:lnTo>
                    <a:pt x="1177824" y="1682178"/>
                  </a:lnTo>
                  <a:lnTo>
                    <a:pt x="1171106" y="1635894"/>
                  </a:lnTo>
                  <a:lnTo>
                    <a:pt x="1164687" y="1589873"/>
                  </a:lnTo>
                  <a:lnTo>
                    <a:pt x="1158581" y="1544086"/>
                  </a:lnTo>
                  <a:lnTo>
                    <a:pt x="1152804" y="1498507"/>
                  </a:lnTo>
                  <a:lnTo>
                    <a:pt x="1147370" y="1453106"/>
                  </a:lnTo>
                  <a:lnTo>
                    <a:pt x="1142295" y="1407857"/>
                  </a:lnTo>
                  <a:lnTo>
                    <a:pt x="1137593" y="1362731"/>
                  </a:lnTo>
                  <a:lnTo>
                    <a:pt x="1133278" y="1317700"/>
                  </a:lnTo>
                  <a:lnTo>
                    <a:pt x="1129367" y="1272738"/>
                  </a:lnTo>
                  <a:lnTo>
                    <a:pt x="1125874" y="1227815"/>
                  </a:lnTo>
                  <a:lnTo>
                    <a:pt x="1122813" y="1182904"/>
                  </a:lnTo>
                  <a:lnTo>
                    <a:pt x="1120200" y="1137977"/>
                  </a:lnTo>
                  <a:lnTo>
                    <a:pt x="1118049" y="1093006"/>
                  </a:lnTo>
                  <a:lnTo>
                    <a:pt x="1116375" y="1047963"/>
                  </a:lnTo>
                  <a:lnTo>
                    <a:pt x="1115194" y="1002821"/>
                  </a:lnTo>
                  <a:lnTo>
                    <a:pt x="1114520" y="957552"/>
                  </a:lnTo>
                  <a:lnTo>
                    <a:pt x="1114367" y="912127"/>
                  </a:lnTo>
                  <a:lnTo>
                    <a:pt x="1114752" y="866520"/>
                  </a:lnTo>
                  <a:lnTo>
                    <a:pt x="1115687" y="820701"/>
                  </a:lnTo>
                  <a:lnTo>
                    <a:pt x="1117190" y="774643"/>
                  </a:lnTo>
                  <a:lnTo>
                    <a:pt x="1119274" y="728319"/>
                  </a:lnTo>
                  <a:lnTo>
                    <a:pt x="1121954" y="681700"/>
                  </a:lnTo>
                  <a:lnTo>
                    <a:pt x="1125245" y="634759"/>
                  </a:lnTo>
                  <a:lnTo>
                    <a:pt x="1129162" y="587468"/>
                  </a:lnTo>
                  <a:lnTo>
                    <a:pt x="1133721" y="539798"/>
                  </a:lnTo>
                  <a:lnTo>
                    <a:pt x="1138934" y="491723"/>
                  </a:lnTo>
                  <a:lnTo>
                    <a:pt x="1144819" y="443213"/>
                  </a:lnTo>
                  <a:lnTo>
                    <a:pt x="1151389" y="394242"/>
                  </a:lnTo>
                  <a:lnTo>
                    <a:pt x="1158659" y="344782"/>
                  </a:lnTo>
                  <a:lnTo>
                    <a:pt x="1166645" y="294804"/>
                  </a:lnTo>
                  <a:lnTo>
                    <a:pt x="1175361" y="244280"/>
                  </a:lnTo>
                  <a:lnTo>
                    <a:pt x="1184821" y="193184"/>
                  </a:lnTo>
                  <a:lnTo>
                    <a:pt x="1195042" y="141486"/>
                  </a:lnTo>
                  <a:lnTo>
                    <a:pt x="1206037" y="89160"/>
                  </a:lnTo>
                  <a:lnTo>
                    <a:pt x="1217822" y="36176"/>
                  </a:lnTo>
                  <a:lnTo>
                    <a:pt x="1226309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105535" cy="10058400"/>
            </a:xfrm>
            <a:custGeom>
              <a:avLst/>
              <a:gdLst/>
              <a:ahLst/>
              <a:cxnLst/>
              <a:rect l="l" t="t" r="r" b="b"/>
              <a:pathLst>
                <a:path w="1105535" h="10058400">
                  <a:moveTo>
                    <a:pt x="917247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957623" y="10058400"/>
                  </a:lnTo>
                  <a:lnTo>
                    <a:pt x="1036218" y="9611947"/>
                  </a:lnTo>
                  <a:lnTo>
                    <a:pt x="1084843" y="9259795"/>
                  </a:lnTo>
                  <a:lnTo>
                    <a:pt x="1102758" y="8937813"/>
                  </a:lnTo>
                  <a:lnTo>
                    <a:pt x="1105317" y="8490432"/>
                  </a:lnTo>
                  <a:lnTo>
                    <a:pt x="1104985" y="8436929"/>
                  </a:lnTo>
                  <a:lnTo>
                    <a:pt x="1104005" y="8383876"/>
                  </a:lnTo>
                  <a:lnTo>
                    <a:pt x="1102402" y="8331256"/>
                  </a:lnTo>
                  <a:lnTo>
                    <a:pt x="1100201" y="8279049"/>
                  </a:lnTo>
                  <a:lnTo>
                    <a:pt x="1097427" y="8227240"/>
                  </a:lnTo>
                  <a:lnTo>
                    <a:pt x="1094105" y="8175808"/>
                  </a:lnTo>
                  <a:lnTo>
                    <a:pt x="1090259" y="8124738"/>
                  </a:lnTo>
                  <a:lnTo>
                    <a:pt x="1085915" y="8074010"/>
                  </a:lnTo>
                  <a:lnTo>
                    <a:pt x="1081098" y="8023608"/>
                  </a:lnTo>
                  <a:lnTo>
                    <a:pt x="1075832" y="7973512"/>
                  </a:lnTo>
                  <a:lnTo>
                    <a:pt x="1070143" y="7923706"/>
                  </a:lnTo>
                  <a:lnTo>
                    <a:pt x="1064055" y="7874172"/>
                  </a:lnTo>
                  <a:lnTo>
                    <a:pt x="1057593" y="7824891"/>
                  </a:lnTo>
                  <a:lnTo>
                    <a:pt x="1050782" y="7775846"/>
                  </a:lnTo>
                  <a:lnTo>
                    <a:pt x="1043648" y="7727020"/>
                  </a:lnTo>
                  <a:lnTo>
                    <a:pt x="1036214" y="7678393"/>
                  </a:lnTo>
                  <a:lnTo>
                    <a:pt x="1028506" y="7629948"/>
                  </a:lnTo>
                  <a:lnTo>
                    <a:pt x="1020550" y="7581668"/>
                  </a:lnTo>
                  <a:lnTo>
                    <a:pt x="1012368" y="7533535"/>
                  </a:lnTo>
                  <a:lnTo>
                    <a:pt x="1003988" y="7485530"/>
                  </a:lnTo>
                  <a:lnTo>
                    <a:pt x="995433" y="7437637"/>
                  </a:lnTo>
                  <a:lnTo>
                    <a:pt x="986729" y="7389836"/>
                  </a:lnTo>
                  <a:lnTo>
                    <a:pt x="977900" y="7342111"/>
                  </a:lnTo>
                  <a:lnTo>
                    <a:pt x="968971" y="7294443"/>
                  </a:lnTo>
                  <a:lnTo>
                    <a:pt x="959968" y="7246814"/>
                  </a:lnTo>
                  <a:lnTo>
                    <a:pt x="932758" y="7103987"/>
                  </a:lnTo>
                  <a:lnTo>
                    <a:pt x="923705" y="7056338"/>
                  </a:lnTo>
                  <a:lnTo>
                    <a:pt x="914702" y="7008640"/>
                  </a:lnTo>
                  <a:lnTo>
                    <a:pt x="905773" y="6960874"/>
                  </a:lnTo>
                  <a:lnTo>
                    <a:pt x="896944" y="6913022"/>
                  </a:lnTo>
                  <a:lnTo>
                    <a:pt x="888240" y="6865068"/>
                  </a:lnTo>
                  <a:lnTo>
                    <a:pt x="879685" y="6816992"/>
                  </a:lnTo>
                  <a:lnTo>
                    <a:pt x="871305" y="6768777"/>
                  </a:lnTo>
                  <a:lnTo>
                    <a:pt x="863124" y="6720406"/>
                  </a:lnTo>
                  <a:lnTo>
                    <a:pt x="855167" y="6671860"/>
                  </a:lnTo>
                  <a:lnTo>
                    <a:pt x="847459" y="6623121"/>
                  </a:lnTo>
                  <a:lnTo>
                    <a:pt x="840026" y="6574172"/>
                  </a:lnTo>
                  <a:lnTo>
                    <a:pt x="832891" y="6524995"/>
                  </a:lnTo>
                  <a:lnTo>
                    <a:pt x="826080" y="6475572"/>
                  </a:lnTo>
                  <a:lnTo>
                    <a:pt x="819618" y="6425885"/>
                  </a:lnTo>
                  <a:lnTo>
                    <a:pt x="813530" y="6375916"/>
                  </a:lnTo>
                  <a:lnTo>
                    <a:pt x="807841" y="6325648"/>
                  </a:lnTo>
                  <a:lnTo>
                    <a:pt x="802575" y="6275063"/>
                  </a:lnTo>
                  <a:lnTo>
                    <a:pt x="797758" y="6224142"/>
                  </a:lnTo>
                  <a:lnTo>
                    <a:pt x="793414" y="6172868"/>
                  </a:lnTo>
                  <a:lnTo>
                    <a:pt x="789569" y="6121223"/>
                  </a:lnTo>
                  <a:lnTo>
                    <a:pt x="786246" y="6069190"/>
                  </a:lnTo>
                  <a:lnTo>
                    <a:pt x="783472" y="6016750"/>
                  </a:lnTo>
                  <a:lnTo>
                    <a:pt x="781271" y="5963885"/>
                  </a:lnTo>
                  <a:lnTo>
                    <a:pt x="779668" y="5910578"/>
                  </a:lnTo>
                  <a:lnTo>
                    <a:pt x="778688" y="5856811"/>
                  </a:lnTo>
                  <a:lnTo>
                    <a:pt x="778356" y="5802566"/>
                  </a:lnTo>
                  <a:lnTo>
                    <a:pt x="778741" y="5749780"/>
                  </a:lnTo>
                  <a:lnTo>
                    <a:pt x="779874" y="5697341"/>
                  </a:lnTo>
                  <a:lnTo>
                    <a:pt x="781725" y="5645237"/>
                  </a:lnTo>
                  <a:lnTo>
                    <a:pt x="784263" y="5593457"/>
                  </a:lnTo>
                  <a:lnTo>
                    <a:pt x="787456" y="5541991"/>
                  </a:lnTo>
                  <a:lnTo>
                    <a:pt x="791273" y="5490827"/>
                  </a:lnTo>
                  <a:lnTo>
                    <a:pt x="795684" y="5439955"/>
                  </a:lnTo>
                  <a:lnTo>
                    <a:pt x="800657" y="5389363"/>
                  </a:lnTo>
                  <a:lnTo>
                    <a:pt x="806161" y="5339040"/>
                  </a:lnTo>
                  <a:lnTo>
                    <a:pt x="812165" y="5288975"/>
                  </a:lnTo>
                  <a:lnTo>
                    <a:pt x="818638" y="5239158"/>
                  </a:lnTo>
                  <a:lnTo>
                    <a:pt x="825548" y="5189577"/>
                  </a:lnTo>
                  <a:lnTo>
                    <a:pt x="832865" y="5140222"/>
                  </a:lnTo>
                  <a:lnTo>
                    <a:pt x="840558" y="5091080"/>
                  </a:lnTo>
                  <a:lnTo>
                    <a:pt x="848595" y="5042142"/>
                  </a:lnTo>
                  <a:lnTo>
                    <a:pt x="856946" y="4993396"/>
                  </a:lnTo>
                  <a:lnTo>
                    <a:pt x="865579" y="4944831"/>
                  </a:lnTo>
                  <a:lnTo>
                    <a:pt x="874463" y="4896436"/>
                  </a:lnTo>
                  <a:lnTo>
                    <a:pt x="883567" y="4848201"/>
                  </a:lnTo>
                  <a:lnTo>
                    <a:pt x="892860" y="4800113"/>
                  </a:lnTo>
                  <a:lnTo>
                    <a:pt x="902311" y="4752163"/>
                  </a:lnTo>
                  <a:lnTo>
                    <a:pt x="911889" y="4704339"/>
                  </a:lnTo>
                  <a:lnTo>
                    <a:pt x="921562" y="4656630"/>
                  </a:lnTo>
                  <a:lnTo>
                    <a:pt x="931300" y="4609025"/>
                  </a:lnTo>
                  <a:lnTo>
                    <a:pt x="960591" y="4466724"/>
                  </a:lnTo>
                  <a:lnTo>
                    <a:pt x="970276" y="4419425"/>
                  </a:lnTo>
                  <a:lnTo>
                    <a:pt x="979871" y="4372175"/>
                  </a:lnTo>
                  <a:lnTo>
                    <a:pt x="989343" y="4324963"/>
                  </a:lnTo>
                  <a:lnTo>
                    <a:pt x="998663" y="4277778"/>
                  </a:lnTo>
                  <a:lnTo>
                    <a:pt x="1008233" y="4227228"/>
                  </a:lnTo>
                  <a:lnTo>
                    <a:pt x="1017175" y="4176589"/>
                  </a:lnTo>
                  <a:lnTo>
                    <a:pt x="1025487" y="4125867"/>
                  </a:lnTo>
                  <a:lnTo>
                    <a:pt x="1033171" y="4075070"/>
                  </a:lnTo>
                  <a:lnTo>
                    <a:pt x="1040225" y="4024201"/>
                  </a:lnTo>
                  <a:lnTo>
                    <a:pt x="1046650" y="3973268"/>
                  </a:lnTo>
                  <a:lnTo>
                    <a:pt x="1052445" y="3922276"/>
                  </a:lnTo>
                  <a:lnTo>
                    <a:pt x="1057610" y="3871231"/>
                  </a:lnTo>
                  <a:lnTo>
                    <a:pt x="1062146" y="3820139"/>
                  </a:lnTo>
                  <a:lnTo>
                    <a:pt x="1066051" y="3769005"/>
                  </a:lnTo>
                  <a:lnTo>
                    <a:pt x="1069327" y="3717836"/>
                  </a:lnTo>
                  <a:lnTo>
                    <a:pt x="1071972" y="3666637"/>
                  </a:lnTo>
                  <a:lnTo>
                    <a:pt x="1073987" y="3615414"/>
                  </a:lnTo>
                  <a:lnTo>
                    <a:pt x="1075372" y="3564173"/>
                  </a:lnTo>
                  <a:lnTo>
                    <a:pt x="1076126" y="3512920"/>
                  </a:lnTo>
                  <a:lnTo>
                    <a:pt x="1076250" y="3461661"/>
                  </a:lnTo>
                  <a:lnTo>
                    <a:pt x="1075742" y="3410401"/>
                  </a:lnTo>
                  <a:lnTo>
                    <a:pt x="1074604" y="3359146"/>
                  </a:lnTo>
                  <a:lnTo>
                    <a:pt x="1072835" y="3307902"/>
                  </a:lnTo>
                  <a:lnTo>
                    <a:pt x="1070434" y="3256676"/>
                  </a:lnTo>
                  <a:lnTo>
                    <a:pt x="1067402" y="3205472"/>
                  </a:lnTo>
                  <a:lnTo>
                    <a:pt x="1063739" y="3154297"/>
                  </a:lnTo>
                  <a:lnTo>
                    <a:pt x="1059444" y="3103157"/>
                  </a:lnTo>
                  <a:lnTo>
                    <a:pt x="1054517" y="3052056"/>
                  </a:lnTo>
                  <a:lnTo>
                    <a:pt x="1048959" y="3001002"/>
                  </a:lnTo>
                  <a:lnTo>
                    <a:pt x="1042769" y="2950000"/>
                  </a:lnTo>
                  <a:lnTo>
                    <a:pt x="1035947" y="2899056"/>
                  </a:lnTo>
                  <a:lnTo>
                    <a:pt x="1028492" y="2848176"/>
                  </a:lnTo>
                  <a:lnTo>
                    <a:pt x="1020405" y="2797365"/>
                  </a:lnTo>
                  <a:lnTo>
                    <a:pt x="1010834" y="2739977"/>
                  </a:lnTo>
                  <a:lnTo>
                    <a:pt x="1001264" y="2683408"/>
                  </a:lnTo>
                  <a:lnTo>
                    <a:pt x="991710" y="2627632"/>
                  </a:lnTo>
                  <a:lnTo>
                    <a:pt x="982188" y="2572620"/>
                  </a:lnTo>
                  <a:lnTo>
                    <a:pt x="972711" y="2518344"/>
                  </a:lnTo>
                  <a:lnTo>
                    <a:pt x="963296" y="2464777"/>
                  </a:lnTo>
                  <a:lnTo>
                    <a:pt x="926539" y="2257035"/>
                  </a:lnTo>
                  <a:lnTo>
                    <a:pt x="917651" y="2206592"/>
                  </a:lnTo>
                  <a:lnTo>
                    <a:pt x="908912" y="2156690"/>
                  </a:lnTo>
                  <a:lnTo>
                    <a:pt x="900339" y="2107302"/>
                  </a:lnTo>
                  <a:lnTo>
                    <a:pt x="891946" y="2058399"/>
                  </a:lnTo>
                  <a:lnTo>
                    <a:pt x="883747" y="2009954"/>
                  </a:lnTo>
                  <a:lnTo>
                    <a:pt x="875758" y="1961938"/>
                  </a:lnTo>
                  <a:lnTo>
                    <a:pt x="867993" y="1914325"/>
                  </a:lnTo>
                  <a:lnTo>
                    <a:pt x="860468" y="1867086"/>
                  </a:lnTo>
                  <a:lnTo>
                    <a:pt x="853196" y="1820193"/>
                  </a:lnTo>
                  <a:lnTo>
                    <a:pt x="846194" y="1773618"/>
                  </a:lnTo>
                  <a:lnTo>
                    <a:pt x="839476" y="1727334"/>
                  </a:lnTo>
                  <a:lnTo>
                    <a:pt x="833057" y="1681313"/>
                  </a:lnTo>
                  <a:lnTo>
                    <a:pt x="826951" y="1635526"/>
                  </a:lnTo>
                  <a:lnTo>
                    <a:pt x="821174" y="1589947"/>
                  </a:lnTo>
                  <a:lnTo>
                    <a:pt x="815740" y="1544546"/>
                  </a:lnTo>
                  <a:lnTo>
                    <a:pt x="810665" y="1499297"/>
                  </a:lnTo>
                  <a:lnTo>
                    <a:pt x="805963" y="1454171"/>
                  </a:lnTo>
                  <a:lnTo>
                    <a:pt x="801649" y="1409141"/>
                  </a:lnTo>
                  <a:lnTo>
                    <a:pt x="797737" y="1364178"/>
                  </a:lnTo>
                  <a:lnTo>
                    <a:pt x="794244" y="1319255"/>
                  </a:lnTo>
                  <a:lnTo>
                    <a:pt x="791183" y="1274344"/>
                  </a:lnTo>
                  <a:lnTo>
                    <a:pt x="788570" y="1229417"/>
                  </a:lnTo>
                  <a:lnTo>
                    <a:pt x="786419" y="1184446"/>
                  </a:lnTo>
                  <a:lnTo>
                    <a:pt x="784745" y="1139403"/>
                  </a:lnTo>
                  <a:lnTo>
                    <a:pt x="783564" y="1094261"/>
                  </a:lnTo>
                  <a:lnTo>
                    <a:pt x="782890" y="1048992"/>
                  </a:lnTo>
                  <a:lnTo>
                    <a:pt x="782737" y="1003567"/>
                  </a:lnTo>
                  <a:lnTo>
                    <a:pt x="783122" y="957960"/>
                  </a:lnTo>
                  <a:lnTo>
                    <a:pt x="784058" y="912141"/>
                  </a:lnTo>
                  <a:lnTo>
                    <a:pt x="785560" y="866084"/>
                  </a:lnTo>
                  <a:lnTo>
                    <a:pt x="787644" y="819759"/>
                  </a:lnTo>
                  <a:lnTo>
                    <a:pt x="790324" y="773141"/>
                  </a:lnTo>
                  <a:lnTo>
                    <a:pt x="793615" y="726199"/>
                  </a:lnTo>
                  <a:lnTo>
                    <a:pt x="797532" y="678908"/>
                  </a:lnTo>
                  <a:lnTo>
                    <a:pt x="802091" y="631238"/>
                  </a:lnTo>
                  <a:lnTo>
                    <a:pt x="807305" y="583163"/>
                  </a:lnTo>
                  <a:lnTo>
                    <a:pt x="813189" y="534654"/>
                  </a:lnTo>
                  <a:lnTo>
                    <a:pt x="819759" y="485682"/>
                  </a:lnTo>
                  <a:lnTo>
                    <a:pt x="827029" y="436222"/>
                  </a:lnTo>
                  <a:lnTo>
                    <a:pt x="835015" y="386244"/>
                  </a:lnTo>
                  <a:lnTo>
                    <a:pt x="843731" y="335720"/>
                  </a:lnTo>
                  <a:lnTo>
                    <a:pt x="853192" y="284624"/>
                  </a:lnTo>
                  <a:lnTo>
                    <a:pt x="863412" y="232926"/>
                  </a:lnTo>
                  <a:lnTo>
                    <a:pt x="874407" y="180600"/>
                  </a:lnTo>
                  <a:lnTo>
                    <a:pt x="886192" y="127617"/>
                  </a:lnTo>
                  <a:lnTo>
                    <a:pt x="898782" y="73949"/>
                  </a:lnTo>
                  <a:lnTo>
                    <a:pt x="912190" y="19569"/>
                  </a:lnTo>
                  <a:lnTo>
                    <a:pt x="91724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0239" y="2192108"/>
            <a:ext cx="6839711" cy="619390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237980" y="2192114"/>
            <a:ext cx="850900" cy="850900"/>
            <a:chOff x="9237980" y="2192114"/>
            <a:chExt cx="850900" cy="850900"/>
          </a:xfrm>
        </p:grpSpPr>
        <p:sp>
          <p:nvSpPr>
            <p:cNvPr id="9" name="object 9"/>
            <p:cNvSpPr/>
            <p:nvPr/>
          </p:nvSpPr>
          <p:spPr>
            <a:xfrm>
              <a:off x="9237980" y="2192114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6" y="0"/>
                  </a:moveTo>
                  <a:lnTo>
                    <a:pt x="378867" y="2495"/>
                  </a:lnTo>
                  <a:lnTo>
                    <a:pt x="333983" y="9807"/>
                  </a:lnTo>
                  <a:lnTo>
                    <a:pt x="290803" y="21677"/>
                  </a:lnTo>
                  <a:lnTo>
                    <a:pt x="249587" y="37846"/>
                  </a:lnTo>
                  <a:lnTo>
                    <a:pt x="210594" y="58053"/>
                  </a:lnTo>
                  <a:lnTo>
                    <a:pt x="174083" y="82040"/>
                  </a:lnTo>
                  <a:lnTo>
                    <a:pt x="140314" y="109548"/>
                  </a:lnTo>
                  <a:lnTo>
                    <a:pt x="109546" y="140316"/>
                  </a:lnTo>
                  <a:lnTo>
                    <a:pt x="82039" y="174086"/>
                  </a:lnTo>
                  <a:lnTo>
                    <a:pt x="58053" y="210597"/>
                  </a:lnTo>
                  <a:lnTo>
                    <a:pt x="37845" y="249592"/>
                  </a:lnTo>
                  <a:lnTo>
                    <a:pt x="21677" y="290810"/>
                  </a:lnTo>
                  <a:lnTo>
                    <a:pt x="9807" y="333991"/>
                  </a:lnTo>
                  <a:lnTo>
                    <a:pt x="2495" y="378877"/>
                  </a:lnTo>
                  <a:lnTo>
                    <a:pt x="0" y="425208"/>
                  </a:lnTo>
                  <a:lnTo>
                    <a:pt x="2495" y="471537"/>
                  </a:lnTo>
                  <a:lnTo>
                    <a:pt x="9807" y="516421"/>
                  </a:lnTo>
                  <a:lnTo>
                    <a:pt x="21677" y="559601"/>
                  </a:lnTo>
                  <a:lnTo>
                    <a:pt x="37845" y="600817"/>
                  </a:lnTo>
                  <a:lnTo>
                    <a:pt x="58053" y="639810"/>
                  </a:lnTo>
                  <a:lnTo>
                    <a:pt x="82039" y="676321"/>
                  </a:lnTo>
                  <a:lnTo>
                    <a:pt x="109546" y="710090"/>
                  </a:lnTo>
                  <a:lnTo>
                    <a:pt x="140314" y="740857"/>
                  </a:lnTo>
                  <a:lnTo>
                    <a:pt x="174083" y="768364"/>
                  </a:lnTo>
                  <a:lnTo>
                    <a:pt x="210594" y="792351"/>
                  </a:lnTo>
                  <a:lnTo>
                    <a:pt x="249587" y="812558"/>
                  </a:lnTo>
                  <a:lnTo>
                    <a:pt x="290803" y="828727"/>
                  </a:lnTo>
                  <a:lnTo>
                    <a:pt x="333983" y="840597"/>
                  </a:lnTo>
                  <a:lnTo>
                    <a:pt x="378867" y="847909"/>
                  </a:lnTo>
                  <a:lnTo>
                    <a:pt x="425196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2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6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61500" y="2432151"/>
              <a:ext cx="416559" cy="370840"/>
            </a:xfrm>
            <a:custGeom>
              <a:avLst/>
              <a:gdLst/>
              <a:ahLst/>
              <a:cxnLst/>
              <a:rect l="l" t="t" r="r" b="b"/>
              <a:pathLst>
                <a:path w="416559" h="370839">
                  <a:moveTo>
                    <a:pt x="145656" y="281901"/>
                  </a:moveTo>
                  <a:lnTo>
                    <a:pt x="140995" y="277749"/>
                  </a:lnTo>
                  <a:lnTo>
                    <a:pt x="124841" y="277749"/>
                  </a:lnTo>
                  <a:lnTo>
                    <a:pt x="124841" y="296265"/>
                  </a:lnTo>
                  <a:lnTo>
                    <a:pt x="124841" y="351815"/>
                  </a:lnTo>
                  <a:lnTo>
                    <a:pt x="83223" y="351815"/>
                  </a:lnTo>
                  <a:lnTo>
                    <a:pt x="83223" y="296265"/>
                  </a:lnTo>
                  <a:lnTo>
                    <a:pt x="124841" y="296265"/>
                  </a:lnTo>
                  <a:lnTo>
                    <a:pt x="124841" y="277749"/>
                  </a:lnTo>
                  <a:lnTo>
                    <a:pt x="67081" y="277749"/>
                  </a:lnTo>
                  <a:lnTo>
                    <a:pt x="62420" y="281901"/>
                  </a:lnTo>
                  <a:lnTo>
                    <a:pt x="62420" y="366179"/>
                  </a:lnTo>
                  <a:lnTo>
                    <a:pt x="67081" y="370332"/>
                  </a:lnTo>
                  <a:lnTo>
                    <a:pt x="140995" y="370332"/>
                  </a:lnTo>
                  <a:lnTo>
                    <a:pt x="145656" y="366179"/>
                  </a:lnTo>
                  <a:lnTo>
                    <a:pt x="145656" y="351815"/>
                  </a:lnTo>
                  <a:lnTo>
                    <a:pt x="145656" y="296265"/>
                  </a:lnTo>
                  <a:lnTo>
                    <a:pt x="145656" y="281901"/>
                  </a:lnTo>
                  <a:close/>
                </a:path>
                <a:path w="416559" h="370839">
                  <a:moveTo>
                    <a:pt x="145656" y="170802"/>
                  </a:moveTo>
                  <a:lnTo>
                    <a:pt x="140995" y="166649"/>
                  </a:lnTo>
                  <a:lnTo>
                    <a:pt x="124853" y="166649"/>
                  </a:lnTo>
                  <a:lnTo>
                    <a:pt x="124853" y="185166"/>
                  </a:lnTo>
                  <a:lnTo>
                    <a:pt x="124853" y="240715"/>
                  </a:lnTo>
                  <a:lnTo>
                    <a:pt x="83235" y="240715"/>
                  </a:lnTo>
                  <a:lnTo>
                    <a:pt x="83235" y="185166"/>
                  </a:lnTo>
                  <a:lnTo>
                    <a:pt x="124853" y="185166"/>
                  </a:lnTo>
                  <a:lnTo>
                    <a:pt x="124853" y="166649"/>
                  </a:lnTo>
                  <a:lnTo>
                    <a:pt x="67081" y="166649"/>
                  </a:lnTo>
                  <a:lnTo>
                    <a:pt x="62420" y="170802"/>
                  </a:lnTo>
                  <a:lnTo>
                    <a:pt x="62420" y="255079"/>
                  </a:lnTo>
                  <a:lnTo>
                    <a:pt x="67081" y="259232"/>
                  </a:lnTo>
                  <a:lnTo>
                    <a:pt x="140995" y="259232"/>
                  </a:lnTo>
                  <a:lnTo>
                    <a:pt x="145656" y="255079"/>
                  </a:lnTo>
                  <a:lnTo>
                    <a:pt x="145656" y="240715"/>
                  </a:lnTo>
                  <a:lnTo>
                    <a:pt x="145656" y="185166"/>
                  </a:lnTo>
                  <a:lnTo>
                    <a:pt x="145656" y="170802"/>
                  </a:lnTo>
                  <a:close/>
                </a:path>
                <a:path w="416559" h="370839">
                  <a:moveTo>
                    <a:pt x="145656" y="78219"/>
                  </a:moveTo>
                  <a:lnTo>
                    <a:pt x="140995" y="74066"/>
                  </a:lnTo>
                  <a:lnTo>
                    <a:pt x="124841" y="74066"/>
                  </a:lnTo>
                  <a:lnTo>
                    <a:pt x="124841" y="92583"/>
                  </a:lnTo>
                  <a:lnTo>
                    <a:pt x="124841" y="129616"/>
                  </a:lnTo>
                  <a:lnTo>
                    <a:pt x="83223" y="129616"/>
                  </a:lnTo>
                  <a:lnTo>
                    <a:pt x="83223" y="92583"/>
                  </a:lnTo>
                  <a:lnTo>
                    <a:pt x="124841" y="92583"/>
                  </a:lnTo>
                  <a:lnTo>
                    <a:pt x="124841" y="74066"/>
                  </a:lnTo>
                  <a:lnTo>
                    <a:pt x="67081" y="74066"/>
                  </a:lnTo>
                  <a:lnTo>
                    <a:pt x="62420" y="78219"/>
                  </a:lnTo>
                  <a:lnTo>
                    <a:pt x="62420" y="143979"/>
                  </a:lnTo>
                  <a:lnTo>
                    <a:pt x="67081" y="148132"/>
                  </a:lnTo>
                  <a:lnTo>
                    <a:pt x="140995" y="148132"/>
                  </a:lnTo>
                  <a:lnTo>
                    <a:pt x="145656" y="143979"/>
                  </a:lnTo>
                  <a:lnTo>
                    <a:pt x="145656" y="129616"/>
                  </a:lnTo>
                  <a:lnTo>
                    <a:pt x="145656" y="92583"/>
                  </a:lnTo>
                  <a:lnTo>
                    <a:pt x="145656" y="78219"/>
                  </a:lnTo>
                  <a:close/>
                </a:path>
                <a:path w="416559" h="370839">
                  <a:moveTo>
                    <a:pt x="249694" y="78219"/>
                  </a:moveTo>
                  <a:lnTo>
                    <a:pt x="245033" y="74066"/>
                  </a:lnTo>
                  <a:lnTo>
                    <a:pt x="228892" y="74066"/>
                  </a:lnTo>
                  <a:lnTo>
                    <a:pt x="228892" y="92583"/>
                  </a:lnTo>
                  <a:lnTo>
                    <a:pt x="228892" y="129616"/>
                  </a:lnTo>
                  <a:lnTo>
                    <a:pt x="187274" y="129616"/>
                  </a:lnTo>
                  <a:lnTo>
                    <a:pt x="187274" y="92583"/>
                  </a:lnTo>
                  <a:lnTo>
                    <a:pt x="228892" y="92583"/>
                  </a:lnTo>
                  <a:lnTo>
                    <a:pt x="228892" y="74066"/>
                  </a:lnTo>
                  <a:lnTo>
                    <a:pt x="171119" y="74066"/>
                  </a:lnTo>
                  <a:lnTo>
                    <a:pt x="166458" y="78219"/>
                  </a:lnTo>
                  <a:lnTo>
                    <a:pt x="166458" y="143979"/>
                  </a:lnTo>
                  <a:lnTo>
                    <a:pt x="171119" y="148132"/>
                  </a:lnTo>
                  <a:lnTo>
                    <a:pt x="245033" y="148132"/>
                  </a:lnTo>
                  <a:lnTo>
                    <a:pt x="249694" y="143979"/>
                  </a:lnTo>
                  <a:lnTo>
                    <a:pt x="249694" y="129616"/>
                  </a:lnTo>
                  <a:lnTo>
                    <a:pt x="249694" y="92583"/>
                  </a:lnTo>
                  <a:lnTo>
                    <a:pt x="249694" y="78219"/>
                  </a:lnTo>
                  <a:close/>
                </a:path>
                <a:path w="416559" h="370839">
                  <a:moveTo>
                    <a:pt x="249707" y="281901"/>
                  </a:moveTo>
                  <a:lnTo>
                    <a:pt x="245046" y="277749"/>
                  </a:lnTo>
                  <a:lnTo>
                    <a:pt x="228892" y="277749"/>
                  </a:lnTo>
                  <a:lnTo>
                    <a:pt x="228892" y="296265"/>
                  </a:lnTo>
                  <a:lnTo>
                    <a:pt x="228892" y="351815"/>
                  </a:lnTo>
                  <a:lnTo>
                    <a:pt x="187274" y="351815"/>
                  </a:lnTo>
                  <a:lnTo>
                    <a:pt x="187274" y="296265"/>
                  </a:lnTo>
                  <a:lnTo>
                    <a:pt x="228892" y="296265"/>
                  </a:lnTo>
                  <a:lnTo>
                    <a:pt x="228892" y="277749"/>
                  </a:lnTo>
                  <a:lnTo>
                    <a:pt x="171132" y="277749"/>
                  </a:lnTo>
                  <a:lnTo>
                    <a:pt x="166471" y="281901"/>
                  </a:lnTo>
                  <a:lnTo>
                    <a:pt x="166471" y="366179"/>
                  </a:lnTo>
                  <a:lnTo>
                    <a:pt x="171132" y="370332"/>
                  </a:lnTo>
                  <a:lnTo>
                    <a:pt x="245046" y="370332"/>
                  </a:lnTo>
                  <a:lnTo>
                    <a:pt x="249707" y="366179"/>
                  </a:lnTo>
                  <a:lnTo>
                    <a:pt x="249707" y="351815"/>
                  </a:lnTo>
                  <a:lnTo>
                    <a:pt x="249707" y="296265"/>
                  </a:lnTo>
                  <a:lnTo>
                    <a:pt x="249707" y="281901"/>
                  </a:lnTo>
                  <a:close/>
                </a:path>
                <a:path w="416559" h="370839">
                  <a:moveTo>
                    <a:pt x="249707" y="170802"/>
                  </a:moveTo>
                  <a:lnTo>
                    <a:pt x="245046" y="166649"/>
                  </a:lnTo>
                  <a:lnTo>
                    <a:pt x="228904" y="166649"/>
                  </a:lnTo>
                  <a:lnTo>
                    <a:pt x="228904" y="185166"/>
                  </a:lnTo>
                  <a:lnTo>
                    <a:pt x="228904" y="240715"/>
                  </a:lnTo>
                  <a:lnTo>
                    <a:pt x="187286" y="240715"/>
                  </a:lnTo>
                  <a:lnTo>
                    <a:pt x="187286" y="185166"/>
                  </a:lnTo>
                  <a:lnTo>
                    <a:pt x="228904" y="185166"/>
                  </a:lnTo>
                  <a:lnTo>
                    <a:pt x="228904" y="166649"/>
                  </a:lnTo>
                  <a:lnTo>
                    <a:pt x="171132" y="166649"/>
                  </a:lnTo>
                  <a:lnTo>
                    <a:pt x="166471" y="170802"/>
                  </a:lnTo>
                  <a:lnTo>
                    <a:pt x="166471" y="255079"/>
                  </a:lnTo>
                  <a:lnTo>
                    <a:pt x="171132" y="259232"/>
                  </a:lnTo>
                  <a:lnTo>
                    <a:pt x="245046" y="259232"/>
                  </a:lnTo>
                  <a:lnTo>
                    <a:pt x="249707" y="255079"/>
                  </a:lnTo>
                  <a:lnTo>
                    <a:pt x="249707" y="240715"/>
                  </a:lnTo>
                  <a:lnTo>
                    <a:pt x="249707" y="185166"/>
                  </a:lnTo>
                  <a:lnTo>
                    <a:pt x="249707" y="170802"/>
                  </a:lnTo>
                  <a:close/>
                </a:path>
                <a:path w="416559" h="370839">
                  <a:moveTo>
                    <a:pt x="353745" y="281901"/>
                  </a:moveTo>
                  <a:lnTo>
                    <a:pt x="349084" y="277749"/>
                  </a:lnTo>
                  <a:lnTo>
                    <a:pt x="332930" y="277749"/>
                  </a:lnTo>
                  <a:lnTo>
                    <a:pt x="332930" y="296265"/>
                  </a:lnTo>
                  <a:lnTo>
                    <a:pt x="332930" y="351815"/>
                  </a:lnTo>
                  <a:lnTo>
                    <a:pt x="291312" y="351815"/>
                  </a:lnTo>
                  <a:lnTo>
                    <a:pt x="291312" y="296265"/>
                  </a:lnTo>
                  <a:lnTo>
                    <a:pt x="332930" y="296265"/>
                  </a:lnTo>
                  <a:lnTo>
                    <a:pt x="332930" y="277749"/>
                  </a:lnTo>
                  <a:lnTo>
                    <a:pt x="275170" y="277749"/>
                  </a:lnTo>
                  <a:lnTo>
                    <a:pt x="270510" y="281901"/>
                  </a:lnTo>
                  <a:lnTo>
                    <a:pt x="270510" y="366179"/>
                  </a:lnTo>
                  <a:lnTo>
                    <a:pt x="275170" y="370332"/>
                  </a:lnTo>
                  <a:lnTo>
                    <a:pt x="349084" y="370332"/>
                  </a:lnTo>
                  <a:lnTo>
                    <a:pt x="353745" y="366179"/>
                  </a:lnTo>
                  <a:lnTo>
                    <a:pt x="353745" y="351815"/>
                  </a:lnTo>
                  <a:lnTo>
                    <a:pt x="353745" y="296265"/>
                  </a:lnTo>
                  <a:lnTo>
                    <a:pt x="353745" y="281901"/>
                  </a:lnTo>
                  <a:close/>
                </a:path>
                <a:path w="416559" h="370839">
                  <a:moveTo>
                    <a:pt x="353745" y="170802"/>
                  </a:moveTo>
                  <a:lnTo>
                    <a:pt x="349084" y="166649"/>
                  </a:lnTo>
                  <a:lnTo>
                    <a:pt x="332943" y="166649"/>
                  </a:lnTo>
                  <a:lnTo>
                    <a:pt x="332943" y="185166"/>
                  </a:lnTo>
                  <a:lnTo>
                    <a:pt x="332943" y="240715"/>
                  </a:lnTo>
                  <a:lnTo>
                    <a:pt x="291325" y="240715"/>
                  </a:lnTo>
                  <a:lnTo>
                    <a:pt x="291325" y="185166"/>
                  </a:lnTo>
                  <a:lnTo>
                    <a:pt x="332943" y="185166"/>
                  </a:lnTo>
                  <a:lnTo>
                    <a:pt x="332943" y="166649"/>
                  </a:lnTo>
                  <a:lnTo>
                    <a:pt x="275170" y="166649"/>
                  </a:lnTo>
                  <a:lnTo>
                    <a:pt x="270510" y="170802"/>
                  </a:lnTo>
                  <a:lnTo>
                    <a:pt x="270510" y="255079"/>
                  </a:lnTo>
                  <a:lnTo>
                    <a:pt x="275170" y="259232"/>
                  </a:lnTo>
                  <a:lnTo>
                    <a:pt x="349084" y="259232"/>
                  </a:lnTo>
                  <a:lnTo>
                    <a:pt x="353745" y="255079"/>
                  </a:lnTo>
                  <a:lnTo>
                    <a:pt x="353745" y="240715"/>
                  </a:lnTo>
                  <a:lnTo>
                    <a:pt x="353745" y="185166"/>
                  </a:lnTo>
                  <a:lnTo>
                    <a:pt x="353745" y="170802"/>
                  </a:lnTo>
                  <a:close/>
                </a:path>
                <a:path w="416559" h="370839">
                  <a:moveTo>
                    <a:pt x="353745" y="78219"/>
                  </a:moveTo>
                  <a:lnTo>
                    <a:pt x="349084" y="74066"/>
                  </a:lnTo>
                  <a:lnTo>
                    <a:pt x="332943" y="74066"/>
                  </a:lnTo>
                  <a:lnTo>
                    <a:pt x="332943" y="92583"/>
                  </a:lnTo>
                  <a:lnTo>
                    <a:pt x="332943" y="129616"/>
                  </a:lnTo>
                  <a:lnTo>
                    <a:pt x="291325" y="129616"/>
                  </a:lnTo>
                  <a:lnTo>
                    <a:pt x="291325" y="92583"/>
                  </a:lnTo>
                  <a:lnTo>
                    <a:pt x="332943" y="92583"/>
                  </a:lnTo>
                  <a:lnTo>
                    <a:pt x="332943" y="74066"/>
                  </a:lnTo>
                  <a:lnTo>
                    <a:pt x="275170" y="74066"/>
                  </a:lnTo>
                  <a:lnTo>
                    <a:pt x="270510" y="78219"/>
                  </a:lnTo>
                  <a:lnTo>
                    <a:pt x="270510" y="143979"/>
                  </a:lnTo>
                  <a:lnTo>
                    <a:pt x="275170" y="148132"/>
                  </a:lnTo>
                  <a:lnTo>
                    <a:pt x="349084" y="148132"/>
                  </a:lnTo>
                  <a:lnTo>
                    <a:pt x="353745" y="143979"/>
                  </a:lnTo>
                  <a:lnTo>
                    <a:pt x="353745" y="129616"/>
                  </a:lnTo>
                  <a:lnTo>
                    <a:pt x="353745" y="92583"/>
                  </a:lnTo>
                  <a:lnTo>
                    <a:pt x="353745" y="78219"/>
                  </a:lnTo>
                  <a:close/>
                </a:path>
                <a:path w="416559" h="370839">
                  <a:moveTo>
                    <a:pt x="416179" y="4152"/>
                  </a:moveTo>
                  <a:lnTo>
                    <a:pt x="411505" y="0"/>
                  </a:lnTo>
                  <a:lnTo>
                    <a:pt x="4660" y="0"/>
                  </a:lnTo>
                  <a:lnTo>
                    <a:pt x="0" y="4152"/>
                  </a:lnTo>
                  <a:lnTo>
                    <a:pt x="0" y="51396"/>
                  </a:lnTo>
                  <a:lnTo>
                    <a:pt x="4660" y="55549"/>
                  </a:lnTo>
                  <a:lnTo>
                    <a:pt x="20802" y="55549"/>
                  </a:lnTo>
                  <a:lnTo>
                    <a:pt x="20802" y="366179"/>
                  </a:lnTo>
                  <a:lnTo>
                    <a:pt x="25463" y="370332"/>
                  </a:lnTo>
                  <a:lnTo>
                    <a:pt x="36944" y="370332"/>
                  </a:lnTo>
                  <a:lnTo>
                    <a:pt x="41605" y="366179"/>
                  </a:lnTo>
                  <a:lnTo>
                    <a:pt x="41605" y="55549"/>
                  </a:lnTo>
                  <a:lnTo>
                    <a:pt x="374561" y="55549"/>
                  </a:lnTo>
                  <a:lnTo>
                    <a:pt x="374561" y="366179"/>
                  </a:lnTo>
                  <a:lnTo>
                    <a:pt x="379209" y="370332"/>
                  </a:lnTo>
                  <a:lnTo>
                    <a:pt x="390702" y="370332"/>
                  </a:lnTo>
                  <a:lnTo>
                    <a:pt x="395363" y="366179"/>
                  </a:lnTo>
                  <a:lnTo>
                    <a:pt x="395363" y="55549"/>
                  </a:lnTo>
                  <a:lnTo>
                    <a:pt x="411505" y="55549"/>
                  </a:lnTo>
                  <a:lnTo>
                    <a:pt x="416179" y="51396"/>
                  </a:lnTo>
                  <a:lnTo>
                    <a:pt x="416179" y="37033"/>
                  </a:lnTo>
                  <a:lnTo>
                    <a:pt x="416179" y="18516"/>
                  </a:lnTo>
                  <a:lnTo>
                    <a:pt x="416179" y="4152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296465" y="2027012"/>
            <a:ext cx="3864610" cy="648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430"/>
              </a:lnSpc>
              <a:spcBef>
                <a:spcPts val="100"/>
              </a:spcBef>
            </a:pPr>
            <a:r>
              <a:rPr sz="4800" b="1" spc="50" dirty="0">
                <a:solidFill>
                  <a:srgbClr val="020B4E"/>
                </a:solidFill>
                <a:latin typeface="Gill Sans MT"/>
                <a:cs typeface="Gill Sans MT"/>
              </a:rPr>
              <a:t>240</a:t>
            </a:r>
            <a:endParaRPr sz="4800">
              <a:latin typeface="Gill Sans MT"/>
              <a:cs typeface="Gill Sans MT"/>
            </a:endParaRPr>
          </a:p>
          <a:p>
            <a:pPr marL="12700">
              <a:lnSpc>
                <a:spcPts val="2550"/>
              </a:lnSpc>
            </a:pPr>
            <a:r>
              <a:rPr sz="2400" dirty="0">
                <a:solidFill>
                  <a:srgbClr val="020B4E"/>
                </a:solidFill>
                <a:latin typeface="Gill Sans MT"/>
                <a:cs typeface="Gill Sans MT"/>
              </a:rPr>
              <a:t>Total</a:t>
            </a:r>
            <a:r>
              <a:rPr sz="2400" spc="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14" dirty="0">
                <a:solidFill>
                  <a:srgbClr val="020B4E"/>
                </a:solidFill>
                <a:latin typeface="Gill Sans MT"/>
                <a:cs typeface="Gill Sans MT"/>
              </a:rPr>
              <a:t>apartment</a:t>
            </a:r>
            <a:r>
              <a:rPr sz="2400" spc="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40" dirty="0">
                <a:solidFill>
                  <a:srgbClr val="020B4E"/>
                </a:solidFill>
                <a:latin typeface="Gill Sans MT"/>
                <a:cs typeface="Gill Sans MT"/>
              </a:rPr>
              <a:t>homes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Gill Sans MT"/>
              <a:cs typeface="Gill Sans MT"/>
            </a:endParaRPr>
          </a:p>
          <a:p>
            <a:pPr marL="12700">
              <a:lnSpc>
                <a:spcPts val="5560"/>
              </a:lnSpc>
            </a:pPr>
            <a:r>
              <a:rPr sz="4800" b="1" spc="50" dirty="0">
                <a:solidFill>
                  <a:srgbClr val="020B4E"/>
                </a:solidFill>
                <a:latin typeface="Gill Sans MT"/>
                <a:cs typeface="Gill Sans MT"/>
              </a:rPr>
              <a:t>24</a:t>
            </a:r>
            <a:endParaRPr sz="4800">
              <a:latin typeface="Gill Sans MT"/>
              <a:cs typeface="Gill Sans MT"/>
            </a:endParaRPr>
          </a:p>
          <a:p>
            <a:pPr marL="12700">
              <a:lnSpc>
                <a:spcPts val="2680"/>
              </a:lnSpc>
            </a:pPr>
            <a:r>
              <a:rPr sz="2400" spc="135" dirty="0">
                <a:solidFill>
                  <a:srgbClr val="020B4E"/>
                </a:solidFill>
                <a:latin typeface="Gill Sans MT"/>
                <a:cs typeface="Gill Sans MT"/>
              </a:rPr>
              <a:t>10%</a:t>
            </a:r>
            <a:r>
              <a:rPr sz="24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30" dirty="0">
                <a:solidFill>
                  <a:srgbClr val="020B4E"/>
                </a:solidFill>
                <a:latin typeface="Gill Sans MT"/>
                <a:cs typeface="Gill Sans MT"/>
              </a:rPr>
              <a:t>of</a:t>
            </a:r>
            <a:r>
              <a:rPr sz="24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7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24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020B4E"/>
                </a:solidFill>
                <a:latin typeface="Gill Sans MT"/>
                <a:cs typeface="Gill Sans MT"/>
              </a:rPr>
              <a:t>property</a:t>
            </a:r>
            <a:r>
              <a:rPr sz="24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80" dirty="0">
                <a:solidFill>
                  <a:srgbClr val="020B4E"/>
                </a:solidFill>
                <a:latin typeface="Gill Sans MT"/>
                <a:cs typeface="Gill Sans MT"/>
              </a:rPr>
              <a:t>offered</a:t>
            </a:r>
            <a:endParaRPr sz="24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2400" spc="125" dirty="0">
                <a:solidFill>
                  <a:srgbClr val="020B4E"/>
                </a:solidFill>
                <a:latin typeface="Gill Sans MT"/>
                <a:cs typeface="Gill Sans MT"/>
              </a:rPr>
              <a:t>at</a:t>
            </a:r>
            <a:r>
              <a:rPr sz="2400" spc="-7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35" dirty="0">
                <a:solidFill>
                  <a:srgbClr val="020B4E"/>
                </a:solidFill>
                <a:latin typeface="Gill Sans MT"/>
                <a:cs typeface="Gill Sans MT"/>
              </a:rPr>
              <a:t>50%</a:t>
            </a:r>
            <a:r>
              <a:rPr sz="2400" spc="-6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35" dirty="0">
                <a:solidFill>
                  <a:srgbClr val="020B4E"/>
                </a:solidFill>
                <a:latin typeface="Gill Sans MT"/>
                <a:cs typeface="Gill Sans MT"/>
              </a:rPr>
              <a:t>AMI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50">
              <a:latin typeface="Gill Sans MT"/>
              <a:cs typeface="Gill Sans MT"/>
            </a:endParaRPr>
          </a:p>
          <a:p>
            <a:pPr marL="12700">
              <a:lnSpc>
                <a:spcPts val="5560"/>
              </a:lnSpc>
              <a:spcBef>
                <a:spcPts val="5"/>
              </a:spcBef>
            </a:pPr>
            <a:r>
              <a:rPr sz="4800" b="1" spc="105" dirty="0">
                <a:solidFill>
                  <a:srgbClr val="020B4E"/>
                </a:solidFill>
                <a:latin typeface="Gill Sans MT"/>
                <a:cs typeface="Gill Sans MT"/>
              </a:rPr>
              <a:t>6</a:t>
            </a:r>
            <a:endParaRPr sz="4800">
              <a:latin typeface="Gill Sans MT"/>
              <a:cs typeface="Gill Sans MT"/>
            </a:endParaRPr>
          </a:p>
          <a:p>
            <a:pPr marL="12700" marR="78105">
              <a:lnSpc>
                <a:spcPts val="2400"/>
              </a:lnSpc>
              <a:spcBef>
                <a:spcPts val="280"/>
              </a:spcBef>
            </a:pPr>
            <a:r>
              <a:rPr sz="2400" spc="125" dirty="0">
                <a:solidFill>
                  <a:srgbClr val="020B4E"/>
                </a:solidFill>
                <a:latin typeface="Gill Sans MT"/>
                <a:cs typeface="Gill Sans MT"/>
              </a:rPr>
              <a:t>2.5%</a:t>
            </a:r>
            <a:r>
              <a:rPr sz="24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30" dirty="0">
                <a:solidFill>
                  <a:srgbClr val="020B4E"/>
                </a:solidFill>
                <a:latin typeface="Gill Sans MT"/>
                <a:cs typeface="Gill Sans MT"/>
              </a:rPr>
              <a:t>of</a:t>
            </a:r>
            <a:r>
              <a:rPr sz="24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7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24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020B4E"/>
                </a:solidFill>
                <a:latin typeface="Gill Sans MT"/>
                <a:cs typeface="Gill Sans MT"/>
              </a:rPr>
              <a:t>property</a:t>
            </a:r>
            <a:r>
              <a:rPr sz="24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80" dirty="0">
                <a:solidFill>
                  <a:srgbClr val="020B4E"/>
                </a:solidFill>
                <a:latin typeface="Gill Sans MT"/>
                <a:cs typeface="Gill Sans MT"/>
              </a:rPr>
              <a:t>offered </a:t>
            </a:r>
            <a:r>
              <a:rPr sz="2400" spc="125" dirty="0">
                <a:solidFill>
                  <a:srgbClr val="020B4E"/>
                </a:solidFill>
                <a:latin typeface="Gill Sans MT"/>
                <a:cs typeface="Gill Sans MT"/>
              </a:rPr>
              <a:t>at</a:t>
            </a:r>
            <a:r>
              <a:rPr sz="2400" spc="-7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35" dirty="0">
                <a:solidFill>
                  <a:srgbClr val="020B4E"/>
                </a:solidFill>
                <a:latin typeface="Gill Sans MT"/>
                <a:cs typeface="Gill Sans MT"/>
              </a:rPr>
              <a:t>85%</a:t>
            </a:r>
            <a:r>
              <a:rPr sz="2400" spc="-6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35" dirty="0">
                <a:solidFill>
                  <a:srgbClr val="020B4E"/>
                </a:solidFill>
                <a:latin typeface="Gill Sans MT"/>
                <a:cs typeface="Gill Sans MT"/>
              </a:rPr>
              <a:t>AMI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50">
              <a:latin typeface="Gill Sans MT"/>
              <a:cs typeface="Gill Sans MT"/>
            </a:endParaRPr>
          </a:p>
          <a:p>
            <a:pPr marL="12700">
              <a:lnSpc>
                <a:spcPts val="5415"/>
              </a:lnSpc>
            </a:pPr>
            <a:r>
              <a:rPr sz="4800" b="1" spc="50" dirty="0">
                <a:solidFill>
                  <a:srgbClr val="020B4E"/>
                </a:solidFill>
                <a:latin typeface="Gill Sans MT"/>
                <a:cs typeface="Gill Sans MT"/>
              </a:rPr>
              <a:t>210</a:t>
            </a:r>
            <a:endParaRPr sz="4800">
              <a:latin typeface="Gill Sans MT"/>
              <a:cs typeface="Gill Sans MT"/>
            </a:endParaRPr>
          </a:p>
          <a:p>
            <a:pPr marL="12700">
              <a:lnSpc>
                <a:spcPts val="2535"/>
              </a:lnSpc>
            </a:pPr>
            <a:r>
              <a:rPr sz="2400" spc="75" dirty="0">
                <a:solidFill>
                  <a:srgbClr val="020B4E"/>
                </a:solidFill>
                <a:latin typeface="Gill Sans MT"/>
                <a:cs typeface="Gill Sans MT"/>
              </a:rPr>
              <a:t>Apartment</a:t>
            </a:r>
            <a:r>
              <a:rPr sz="24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60" dirty="0">
                <a:solidFill>
                  <a:srgbClr val="020B4E"/>
                </a:solidFill>
                <a:latin typeface="Gill Sans MT"/>
                <a:cs typeface="Gill Sans MT"/>
              </a:rPr>
              <a:t>homes</a:t>
            </a:r>
            <a:r>
              <a:rPr sz="24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90" dirty="0">
                <a:solidFill>
                  <a:srgbClr val="020B4E"/>
                </a:solidFill>
                <a:latin typeface="Gill Sans MT"/>
                <a:cs typeface="Gill Sans MT"/>
              </a:rPr>
              <a:t>offered</a:t>
            </a:r>
            <a:r>
              <a:rPr sz="24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00" dirty="0">
                <a:solidFill>
                  <a:srgbClr val="020B4E"/>
                </a:solidFill>
                <a:latin typeface="Gill Sans MT"/>
                <a:cs typeface="Gill Sans MT"/>
              </a:rPr>
              <a:t>at</a:t>
            </a:r>
            <a:endParaRPr sz="24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2400" spc="80" dirty="0">
                <a:solidFill>
                  <a:srgbClr val="020B4E"/>
                </a:solidFill>
                <a:latin typeface="Gill Sans MT"/>
                <a:cs typeface="Gill Sans MT"/>
              </a:rPr>
              <a:t>market</a:t>
            </a:r>
            <a:r>
              <a:rPr sz="2400" spc="-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-20" dirty="0">
                <a:solidFill>
                  <a:srgbClr val="020B4E"/>
                </a:solidFill>
                <a:latin typeface="Gill Sans MT"/>
                <a:cs typeface="Gill Sans MT"/>
              </a:rPr>
              <a:t>rate</a:t>
            </a:r>
            <a:endParaRPr sz="2400">
              <a:latin typeface="Gill Sans MT"/>
              <a:cs typeface="Gill Sans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237980" y="5425974"/>
            <a:ext cx="850900" cy="850900"/>
            <a:chOff x="9237980" y="5425974"/>
            <a:chExt cx="850900" cy="850900"/>
          </a:xfrm>
        </p:grpSpPr>
        <p:sp>
          <p:nvSpPr>
            <p:cNvPr id="13" name="object 13"/>
            <p:cNvSpPr/>
            <p:nvPr/>
          </p:nvSpPr>
          <p:spPr>
            <a:xfrm>
              <a:off x="9237980" y="5425974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6" y="0"/>
                  </a:moveTo>
                  <a:lnTo>
                    <a:pt x="378867" y="2495"/>
                  </a:lnTo>
                  <a:lnTo>
                    <a:pt x="333983" y="9807"/>
                  </a:lnTo>
                  <a:lnTo>
                    <a:pt x="290803" y="21677"/>
                  </a:lnTo>
                  <a:lnTo>
                    <a:pt x="249587" y="37846"/>
                  </a:lnTo>
                  <a:lnTo>
                    <a:pt x="210594" y="58053"/>
                  </a:lnTo>
                  <a:lnTo>
                    <a:pt x="174083" y="82040"/>
                  </a:lnTo>
                  <a:lnTo>
                    <a:pt x="140314" y="109548"/>
                  </a:lnTo>
                  <a:lnTo>
                    <a:pt x="109546" y="140316"/>
                  </a:lnTo>
                  <a:lnTo>
                    <a:pt x="82039" y="174086"/>
                  </a:lnTo>
                  <a:lnTo>
                    <a:pt x="58053" y="210597"/>
                  </a:lnTo>
                  <a:lnTo>
                    <a:pt x="37845" y="249592"/>
                  </a:lnTo>
                  <a:lnTo>
                    <a:pt x="21677" y="290810"/>
                  </a:lnTo>
                  <a:lnTo>
                    <a:pt x="9807" y="333991"/>
                  </a:lnTo>
                  <a:lnTo>
                    <a:pt x="2495" y="378877"/>
                  </a:lnTo>
                  <a:lnTo>
                    <a:pt x="0" y="425208"/>
                  </a:lnTo>
                  <a:lnTo>
                    <a:pt x="2495" y="471537"/>
                  </a:lnTo>
                  <a:lnTo>
                    <a:pt x="9807" y="516421"/>
                  </a:lnTo>
                  <a:lnTo>
                    <a:pt x="21677" y="559601"/>
                  </a:lnTo>
                  <a:lnTo>
                    <a:pt x="37845" y="600817"/>
                  </a:lnTo>
                  <a:lnTo>
                    <a:pt x="58053" y="639810"/>
                  </a:lnTo>
                  <a:lnTo>
                    <a:pt x="82039" y="676321"/>
                  </a:lnTo>
                  <a:lnTo>
                    <a:pt x="109546" y="710090"/>
                  </a:lnTo>
                  <a:lnTo>
                    <a:pt x="140314" y="740857"/>
                  </a:lnTo>
                  <a:lnTo>
                    <a:pt x="174083" y="768364"/>
                  </a:lnTo>
                  <a:lnTo>
                    <a:pt x="210594" y="792351"/>
                  </a:lnTo>
                  <a:lnTo>
                    <a:pt x="249587" y="812558"/>
                  </a:lnTo>
                  <a:lnTo>
                    <a:pt x="290803" y="828727"/>
                  </a:lnTo>
                  <a:lnTo>
                    <a:pt x="333983" y="840597"/>
                  </a:lnTo>
                  <a:lnTo>
                    <a:pt x="378867" y="847909"/>
                  </a:lnTo>
                  <a:lnTo>
                    <a:pt x="425196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2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6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61310" y="5643384"/>
              <a:ext cx="416559" cy="421005"/>
            </a:xfrm>
            <a:custGeom>
              <a:avLst/>
              <a:gdLst/>
              <a:ahLst/>
              <a:cxnLst/>
              <a:rect l="l" t="t" r="r" b="b"/>
              <a:pathLst>
                <a:path w="416559" h="421004">
                  <a:moveTo>
                    <a:pt x="312140" y="178663"/>
                  </a:moveTo>
                  <a:lnTo>
                    <a:pt x="307340" y="152400"/>
                  </a:lnTo>
                  <a:lnTo>
                    <a:pt x="294157" y="130327"/>
                  </a:lnTo>
                  <a:lnTo>
                    <a:pt x="290271" y="127165"/>
                  </a:lnTo>
                  <a:lnTo>
                    <a:pt x="288975" y="126111"/>
                  </a:lnTo>
                  <a:lnTo>
                    <a:pt x="274345" y="114223"/>
                  </a:lnTo>
                  <a:lnTo>
                    <a:pt x="249707" y="105930"/>
                  </a:lnTo>
                  <a:lnTo>
                    <a:pt x="249707" y="67678"/>
                  </a:lnTo>
                  <a:lnTo>
                    <a:pt x="245046" y="63055"/>
                  </a:lnTo>
                  <a:lnTo>
                    <a:pt x="233565" y="63055"/>
                  </a:lnTo>
                  <a:lnTo>
                    <a:pt x="228904" y="67678"/>
                  </a:lnTo>
                  <a:lnTo>
                    <a:pt x="228904" y="105092"/>
                  </a:lnTo>
                  <a:lnTo>
                    <a:pt x="228904" y="126111"/>
                  </a:lnTo>
                  <a:lnTo>
                    <a:pt x="228904" y="199682"/>
                  </a:lnTo>
                  <a:lnTo>
                    <a:pt x="228904" y="220700"/>
                  </a:lnTo>
                  <a:lnTo>
                    <a:pt x="228904" y="294271"/>
                  </a:lnTo>
                  <a:lnTo>
                    <a:pt x="187286" y="294271"/>
                  </a:lnTo>
                  <a:lnTo>
                    <a:pt x="187286" y="293217"/>
                  </a:lnTo>
                  <a:lnTo>
                    <a:pt x="187286" y="220700"/>
                  </a:lnTo>
                  <a:lnTo>
                    <a:pt x="228904" y="220700"/>
                  </a:lnTo>
                  <a:lnTo>
                    <a:pt x="228904" y="199682"/>
                  </a:lnTo>
                  <a:lnTo>
                    <a:pt x="187286" y="199682"/>
                  </a:lnTo>
                  <a:lnTo>
                    <a:pt x="187286" y="126111"/>
                  </a:lnTo>
                  <a:lnTo>
                    <a:pt x="228904" y="126111"/>
                  </a:lnTo>
                  <a:lnTo>
                    <a:pt x="228904" y="105092"/>
                  </a:lnTo>
                  <a:lnTo>
                    <a:pt x="187286" y="105092"/>
                  </a:lnTo>
                  <a:lnTo>
                    <a:pt x="187286" y="67678"/>
                  </a:lnTo>
                  <a:lnTo>
                    <a:pt x="182613" y="63055"/>
                  </a:lnTo>
                  <a:lnTo>
                    <a:pt x="171132" y="63055"/>
                  </a:lnTo>
                  <a:lnTo>
                    <a:pt x="166471" y="67678"/>
                  </a:lnTo>
                  <a:lnTo>
                    <a:pt x="166471" y="105092"/>
                  </a:lnTo>
                  <a:lnTo>
                    <a:pt x="166471" y="126111"/>
                  </a:lnTo>
                  <a:lnTo>
                    <a:pt x="166471" y="199682"/>
                  </a:lnTo>
                  <a:lnTo>
                    <a:pt x="161264" y="199682"/>
                  </a:lnTo>
                  <a:lnTo>
                    <a:pt x="147091" y="196799"/>
                  </a:lnTo>
                  <a:lnTo>
                    <a:pt x="135521" y="188937"/>
                  </a:lnTo>
                  <a:lnTo>
                    <a:pt x="127711" y="177253"/>
                  </a:lnTo>
                  <a:lnTo>
                    <a:pt x="124853" y="162902"/>
                  </a:lnTo>
                  <a:lnTo>
                    <a:pt x="127711" y="148551"/>
                  </a:lnTo>
                  <a:lnTo>
                    <a:pt x="135521" y="136855"/>
                  </a:lnTo>
                  <a:lnTo>
                    <a:pt x="147091" y="128993"/>
                  </a:lnTo>
                  <a:lnTo>
                    <a:pt x="161264" y="126111"/>
                  </a:lnTo>
                  <a:lnTo>
                    <a:pt x="166471" y="126111"/>
                  </a:lnTo>
                  <a:lnTo>
                    <a:pt x="166471" y="105092"/>
                  </a:lnTo>
                  <a:lnTo>
                    <a:pt x="161264" y="105092"/>
                  </a:lnTo>
                  <a:lnTo>
                    <a:pt x="138988" y="109639"/>
                  </a:lnTo>
                  <a:lnTo>
                    <a:pt x="120802" y="122021"/>
                  </a:lnTo>
                  <a:lnTo>
                    <a:pt x="108546" y="140398"/>
                  </a:lnTo>
                  <a:lnTo>
                    <a:pt x="104051" y="162902"/>
                  </a:lnTo>
                  <a:lnTo>
                    <a:pt x="108546" y="185407"/>
                  </a:lnTo>
                  <a:lnTo>
                    <a:pt x="120802" y="203784"/>
                  </a:lnTo>
                  <a:lnTo>
                    <a:pt x="138988" y="216166"/>
                  </a:lnTo>
                  <a:lnTo>
                    <a:pt x="161264" y="220700"/>
                  </a:lnTo>
                  <a:lnTo>
                    <a:pt x="166471" y="220700"/>
                  </a:lnTo>
                  <a:lnTo>
                    <a:pt x="166471" y="293217"/>
                  </a:lnTo>
                  <a:lnTo>
                    <a:pt x="149948" y="286715"/>
                  </a:lnTo>
                  <a:lnTo>
                    <a:pt x="136753" y="275196"/>
                  </a:lnTo>
                  <a:lnTo>
                    <a:pt x="128016" y="259816"/>
                  </a:lnTo>
                  <a:lnTo>
                    <a:pt x="124853" y="241719"/>
                  </a:lnTo>
                  <a:lnTo>
                    <a:pt x="124853" y="235839"/>
                  </a:lnTo>
                  <a:lnTo>
                    <a:pt x="120192" y="231216"/>
                  </a:lnTo>
                  <a:lnTo>
                    <a:pt x="108712" y="231216"/>
                  </a:lnTo>
                  <a:lnTo>
                    <a:pt x="104051" y="235839"/>
                  </a:lnTo>
                  <a:lnTo>
                    <a:pt x="104051" y="241719"/>
                  </a:lnTo>
                  <a:lnTo>
                    <a:pt x="108839" y="267982"/>
                  </a:lnTo>
                  <a:lnTo>
                    <a:pt x="122021" y="290068"/>
                  </a:lnTo>
                  <a:lnTo>
                    <a:pt x="141820" y="306158"/>
                  </a:lnTo>
                  <a:lnTo>
                    <a:pt x="166471" y="314452"/>
                  </a:lnTo>
                  <a:lnTo>
                    <a:pt x="166471" y="352704"/>
                  </a:lnTo>
                  <a:lnTo>
                    <a:pt x="171132" y="357327"/>
                  </a:lnTo>
                  <a:lnTo>
                    <a:pt x="182613" y="357327"/>
                  </a:lnTo>
                  <a:lnTo>
                    <a:pt x="187286" y="352704"/>
                  </a:lnTo>
                  <a:lnTo>
                    <a:pt x="187286" y="315290"/>
                  </a:lnTo>
                  <a:lnTo>
                    <a:pt x="228904" y="315290"/>
                  </a:lnTo>
                  <a:lnTo>
                    <a:pt x="228904" y="352704"/>
                  </a:lnTo>
                  <a:lnTo>
                    <a:pt x="233565" y="357327"/>
                  </a:lnTo>
                  <a:lnTo>
                    <a:pt x="245046" y="357327"/>
                  </a:lnTo>
                  <a:lnTo>
                    <a:pt x="249707" y="352704"/>
                  </a:lnTo>
                  <a:lnTo>
                    <a:pt x="249707" y="315290"/>
                  </a:lnTo>
                  <a:lnTo>
                    <a:pt x="254914" y="315290"/>
                  </a:lnTo>
                  <a:lnTo>
                    <a:pt x="277190" y="310756"/>
                  </a:lnTo>
                  <a:lnTo>
                    <a:pt x="295376" y="298373"/>
                  </a:lnTo>
                  <a:lnTo>
                    <a:pt x="298107" y="294271"/>
                  </a:lnTo>
                  <a:lnTo>
                    <a:pt x="307632" y="279996"/>
                  </a:lnTo>
                  <a:lnTo>
                    <a:pt x="312140" y="257492"/>
                  </a:lnTo>
                  <a:lnTo>
                    <a:pt x="307632" y="234988"/>
                  </a:lnTo>
                  <a:lnTo>
                    <a:pt x="295376" y="216611"/>
                  </a:lnTo>
                  <a:lnTo>
                    <a:pt x="291325" y="213855"/>
                  </a:lnTo>
                  <a:lnTo>
                    <a:pt x="291325" y="257492"/>
                  </a:lnTo>
                  <a:lnTo>
                    <a:pt x="288455" y="271843"/>
                  </a:lnTo>
                  <a:lnTo>
                    <a:pt x="280644" y="283527"/>
                  </a:lnTo>
                  <a:lnTo>
                    <a:pt x="269074" y="291388"/>
                  </a:lnTo>
                  <a:lnTo>
                    <a:pt x="254914" y="294271"/>
                  </a:lnTo>
                  <a:lnTo>
                    <a:pt x="249707" y="294271"/>
                  </a:lnTo>
                  <a:lnTo>
                    <a:pt x="249707" y="220700"/>
                  </a:lnTo>
                  <a:lnTo>
                    <a:pt x="254914" y="220700"/>
                  </a:lnTo>
                  <a:lnTo>
                    <a:pt x="269074" y="223583"/>
                  </a:lnTo>
                  <a:lnTo>
                    <a:pt x="280644" y="231444"/>
                  </a:lnTo>
                  <a:lnTo>
                    <a:pt x="288455" y="243141"/>
                  </a:lnTo>
                  <a:lnTo>
                    <a:pt x="291325" y="257492"/>
                  </a:lnTo>
                  <a:lnTo>
                    <a:pt x="291325" y="213855"/>
                  </a:lnTo>
                  <a:lnTo>
                    <a:pt x="277190" y="204228"/>
                  </a:lnTo>
                  <a:lnTo>
                    <a:pt x="254914" y="199682"/>
                  </a:lnTo>
                  <a:lnTo>
                    <a:pt x="249707" y="199682"/>
                  </a:lnTo>
                  <a:lnTo>
                    <a:pt x="249707" y="127165"/>
                  </a:lnTo>
                  <a:lnTo>
                    <a:pt x="266217" y="133680"/>
                  </a:lnTo>
                  <a:lnTo>
                    <a:pt x="279412" y="145186"/>
                  </a:lnTo>
                  <a:lnTo>
                    <a:pt x="288150" y="160566"/>
                  </a:lnTo>
                  <a:lnTo>
                    <a:pt x="291325" y="178663"/>
                  </a:lnTo>
                  <a:lnTo>
                    <a:pt x="291325" y="184543"/>
                  </a:lnTo>
                  <a:lnTo>
                    <a:pt x="295986" y="189166"/>
                  </a:lnTo>
                  <a:lnTo>
                    <a:pt x="307467" y="189166"/>
                  </a:lnTo>
                  <a:lnTo>
                    <a:pt x="312140" y="184543"/>
                  </a:lnTo>
                  <a:lnTo>
                    <a:pt x="312140" y="178663"/>
                  </a:lnTo>
                  <a:close/>
                </a:path>
                <a:path w="416559" h="421004">
                  <a:moveTo>
                    <a:pt x="416179" y="210197"/>
                  </a:moveTo>
                  <a:lnTo>
                    <a:pt x="410679" y="162026"/>
                  </a:lnTo>
                  <a:lnTo>
                    <a:pt x="395363" y="118770"/>
                  </a:lnTo>
                  <a:lnTo>
                    <a:pt x="395363" y="210197"/>
                  </a:lnTo>
                  <a:lnTo>
                    <a:pt x="388670" y="260477"/>
                  </a:lnTo>
                  <a:lnTo>
                    <a:pt x="369785" y="305663"/>
                  </a:lnTo>
                  <a:lnTo>
                    <a:pt x="340512" y="343954"/>
                  </a:lnTo>
                  <a:lnTo>
                    <a:pt x="302615" y="373532"/>
                  </a:lnTo>
                  <a:lnTo>
                    <a:pt x="257873" y="392607"/>
                  </a:lnTo>
                  <a:lnTo>
                    <a:pt x="208089" y="399364"/>
                  </a:lnTo>
                  <a:lnTo>
                    <a:pt x="158292" y="392607"/>
                  </a:lnTo>
                  <a:lnTo>
                    <a:pt x="113550" y="373532"/>
                  </a:lnTo>
                  <a:lnTo>
                    <a:pt x="75653" y="343954"/>
                  </a:lnTo>
                  <a:lnTo>
                    <a:pt x="46367" y="305663"/>
                  </a:lnTo>
                  <a:lnTo>
                    <a:pt x="27482" y="260477"/>
                  </a:lnTo>
                  <a:lnTo>
                    <a:pt x="20802" y="210197"/>
                  </a:lnTo>
                  <a:lnTo>
                    <a:pt x="27482" y="159905"/>
                  </a:lnTo>
                  <a:lnTo>
                    <a:pt x="46367" y="114719"/>
                  </a:lnTo>
                  <a:lnTo>
                    <a:pt x="75653" y="76428"/>
                  </a:lnTo>
                  <a:lnTo>
                    <a:pt x="113550" y="46850"/>
                  </a:lnTo>
                  <a:lnTo>
                    <a:pt x="158292" y="27774"/>
                  </a:lnTo>
                  <a:lnTo>
                    <a:pt x="208089" y="21018"/>
                  </a:lnTo>
                  <a:lnTo>
                    <a:pt x="257873" y="27774"/>
                  </a:lnTo>
                  <a:lnTo>
                    <a:pt x="302615" y="46850"/>
                  </a:lnTo>
                  <a:lnTo>
                    <a:pt x="340512" y="76428"/>
                  </a:lnTo>
                  <a:lnTo>
                    <a:pt x="369785" y="114719"/>
                  </a:lnTo>
                  <a:lnTo>
                    <a:pt x="388670" y="159905"/>
                  </a:lnTo>
                  <a:lnTo>
                    <a:pt x="395363" y="210197"/>
                  </a:lnTo>
                  <a:lnTo>
                    <a:pt x="395363" y="118770"/>
                  </a:lnTo>
                  <a:lnTo>
                    <a:pt x="370459" y="78752"/>
                  </a:lnTo>
                  <a:lnTo>
                    <a:pt x="338226" y="46202"/>
                  </a:lnTo>
                  <a:lnTo>
                    <a:pt x="299593" y="21374"/>
                  </a:lnTo>
                  <a:lnTo>
                    <a:pt x="298602" y="21018"/>
                  </a:lnTo>
                  <a:lnTo>
                    <a:pt x="255790" y="5549"/>
                  </a:lnTo>
                  <a:lnTo>
                    <a:pt x="208089" y="0"/>
                  </a:lnTo>
                  <a:lnTo>
                    <a:pt x="160375" y="5549"/>
                  </a:lnTo>
                  <a:lnTo>
                    <a:pt x="116573" y="21374"/>
                  </a:lnTo>
                  <a:lnTo>
                    <a:pt x="77939" y="46202"/>
                  </a:lnTo>
                  <a:lnTo>
                    <a:pt x="45707" y="78752"/>
                  </a:lnTo>
                  <a:lnTo>
                    <a:pt x="21145" y="117792"/>
                  </a:lnTo>
                  <a:lnTo>
                    <a:pt x="5486" y="162026"/>
                  </a:lnTo>
                  <a:lnTo>
                    <a:pt x="0" y="210197"/>
                  </a:lnTo>
                  <a:lnTo>
                    <a:pt x="5486" y="258381"/>
                  </a:lnTo>
                  <a:lnTo>
                    <a:pt x="21145" y="302602"/>
                  </a:lnTo>
                  <a:lnTo>
                    <a:pt x="45707" y="341630"/>
                  </a:lnTo>
                  <a:lnTo>
                    <a:pt x="77939" y="374192"/>
                  </a:lnTo>
                  <a:lnTo>
                    <a:pt x="116573" y="399008"/>
                  </a:lnTo>
                  <a:lnTo>
                    <a:pt x="160375" y="414832"/>
                  </a:lnTo>
                  <a:lnTo>
                    <a:pt x="208089" y="420382"/>
                  </a:lnTo>
                  <a:lnTo>
                    <a:pt x="255790" y="414832"/>
                  </a:lnTo>
                  <a:lnTo>
                    <a:pt x="298615" y="399364"/>
                  </a:lnTo>
                  <a:lnTo>
                    <a:pt x="338226" y="374192"/>
                  </a:lnTo>
                  <a:lnTo>
                    <a:pt x="370459" y="341630"/>
                  </a:lnTo>
                  <a:lnTo>
                    <a:pt x="395020" y="302602"/>
                  </a:lnTo>
                  <a:lnTo>
                    <a:pt x="410679" y="258381"/>
                  </a:lnTo>
                  <a:lnTo>
                    <a:pt x="416179" y="2101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9237980" y="7273056"/>
            <a:ext cx="850900" cy="850900"/>
            <a:chOff x="9237980" y="7273056"/>
            <a:chExt cx="850900" cy="850900"/>
          </a:xfrm>
        </p:grpSpPr>
        <p:sp>
          <p:nvSpPr>
            <p:cNvPr id="16" name="object 16"/>
            <p:cNvSpPr/>
            <p:nvPr/>
          </p:nvSpPr>
          <p:spPr>
            <a:xfrm>
              <a:off x="9237980" y="7273056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6" y="0"/>
                  </a:moveTo>
                  <a:lnTo>
                    <a:pt x="378867" y="2495"/>
                  </a:lnTo>
                  <a:lnTo>
                    <a:pt x="333983" y="9807"/>
                  </a:lnTo>
                  <a:lnTo>
                    <a:pt x="290803" y="21677"/>
                  </a:lnTo>
                  <a:lnTo>
                    <a:pt x="249587" y="37846"/>
                  </a:lnTo>
                  <a:lnTo>
                    <a:pt x="210594" y="58053"/>
                  </a:lnTo>
                  <a:lnTo>
                    <a:pt x="174083" y="82040"/>
                  </a:lnTo>
                  <a:lnTo>
                    <a:pt x="140314" y="109548"/>
                  </a:lnTo>
                  <a:lnTo>
                    <a:pt x="109546" y="140316"/>
                  </a:lnTo>
                  <a:lnTo>
                    <a:pt x="82039" y="174086"/>
                  </a:lnTo>
                  <a:lnTo>
                    <a:pt x="58053" y="210597"/>
                  </a:lnTo>
                  <a:lnTo>
                    <a:pt x="37845" y="249592"/>
                  </a:lnTo>
                  <a:lnTo>
                    <a:pt x="21677" y="290810"/>
                  </a:lnTo>
                  <a:lnTo>
                    <a:pt x="9807" y="333991"/>
                  </a:lnTo>
                  <a:lnTo>
                    <a:pt x="2495" y="378877"/>
                  </a:lnTo>
                  <a:lnTo>
                    <a:pt x="0" y="425208"/>
                  </a:lnTo>
                  <a:lnTo>
                    <a:pt x="2495" y="471537"/>
                  </a:lnTo>
                  <a:lnTo>
                    <a:pt x="9807" y="516421"/>
                  </a:lnTo>
                  <a:lnTo>
                    <a:pt x="21677" y="559601"/>
                  </a:lnTo>
                  <a:lnTo>
                    <a:pt x="37845" y="600817"/>
                  </a:lnTo>
                  <a:lnTo>
                    <a:pt x="58053" y="639810"/>
                  </a:lnTo>
                  <a:lnTo>
                    <a:pt x="82039" y="676321"/>
                  </a:lnTo>
                  <a:lnTo>
                    <a:pt x="109546" y="710090"/>
                  </a:lnTo>
                  <a:lnTo>
                    <a:pt x="140314" y="740857"/>
                  </a:lnTo>
                  <a:lnTo>
                    <a:pt x="174083" y="768364"/>
                  </a:lnTo>
                  <a:lnTo>
                    <a:pt x="210594" y="792351"/>
                  </a:lnTo>
                  <a:lnTo>
                    <a:pt x="249587" y="812558"/>
                  </a:lnTo>
                  <a:lnTo>
                    <a:pt x="290803" y="828727"/>
                  </a:lnTo>
                  <a:lnTo>
                    <a:pt x="333983" y="840597"/>
                  </a:lnTo>
                  <a:lnTo>
                    <a:pt x="378867" y="847909"/>
                  </a:lnTo>
                  <a:lnTo>
                    <a:pt x="425196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2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6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86708" y="7535671"/>
              <a:ext cx="365760" cy="370840"/>
            </a:xfrm>
            <a:custGeom>
              <a:avLst/>
              <a:gdLst/>
              <a:ahLst/>
              <a:cxnLst/>
              <a:rect l="l" t="t" r="r" b="b"/>
              <a:pathLst>
                <a:path w="365759" h="370840">
                  <a:moveTo>
                    <a:pt x="361454" y="349732"/>
                  </a:moveTo>
                  <a:lnTo>
                    <a:pt x="4330" y="349732"/>
                  </a:lnTo>
                  <a:lnTo>
                    <a:pt x="25" y="354368"/>
                  </a:lnTo>
                  <a:lnTo>
                    <a:pt x="25" y="365721"/>
                  </a:lnTo>
                  <a:lnTo>
                    <a:pt x="4330" y="370332"/>
                  </a:lnTo>
                  <a:lnTo>
                    <a:pt x="361454" y="370332"/>
                  </a:lnTo>
                  <a:lnTo>
                    <a:pt x="365760" y="365721"/>
                  </a:lnTo>
                  <a:lnTo>
                    <a:pt x="365760" y="354368"/>
                  </a:lnTo>
                  <a:lnTo>
                    <a:pt x="361454" y="349732"/>
                  </a:lnTo>
                  <a:close/>
                </a:path>
                <a:path w="365759" h="370840">
                  <a:moveTo>
                    <a:pt x="361454" y="0"/>
                  </a:moveTo>
                  <a:lnTo>
                    <a:pt x="4318" y="0"/>
                  </a:lnTo>
                  <a:lnTo>
                    <a:pt x="0" y="4610"/>
                  </a:lnTo>
                  <a:lnTo>
                    <a:pt x="0" y="221729"/>
                  </a:lnTo>
                  <a:lnTo>
                    <a:pt x="4318" y="226339"/>
                  </a:lnTo>
                  <a:lnTo>
                    <a:pt x="154000" y="226339"/>
                  </a:lnTo>
                  <a:lnTo>
                    <a:pt x="154000" y="349732"/>
                  </a:lnTo>
                  <a:lnTo>
                    <a:pt x="173278" y="349732"/>
                  </a:lnTo>
                  <a:lnTo>
                    <a:pt x="173278" y="226326"/>
                  </a:lnTo>
                  <a:lnTo>
                    <a:pt x="361466" y="226326"/>
                  </a:lnTo>
                  <a:lnTo>
                    <a:pt x="365760" y="221729"/>
                  </a:lnTo>
                  <a:lnTo>
                    <a:pt x="365760" y="205765"/>
                  </a:lnTo>
                  <a:lnTo>
                    <a:pt x="19253" y="205765"/>
                  </a:lnTo>
                  <a:lnTo>
                    <a:pt x="19253" y="20548"/>
                  </a:lnTo>
                  <a:lnTo>
                    <a:pt x="365760" y="20548"/>
                  </a:lnTo>
                  <a:lnTo>
                    <a:pt x="365760" y="4610"/>
                  </a:lnTo>
                  <a:lnTo>
                    <a:pt x="361454" y="0"/>
                  </a:lnTo>
                  <a:close/>
                </a:path>
                <a:path w="365759" h="370840">
                  <a:moveTo>
                    <a:pt x="361466" y="226326"/>
                  </a:moveTo>
                  <a:lnTo>
                    <a:pt x="192506" y="226326"/>
                  </a:lnTo>
                  <a:lnTo>
                    <a:pt x="192506" y="349732"/>
                  </a:lnTo>
                  <a:lnTo>
                    <a:pt x="211759" y="349732"/>
                  </a:lnTo>
                  <a:lnTo>
                    <a:pt x="211759" y="226339"/>
                  </a:lnTo>
                  <a:lnTo>
                    <a:pt x="361466" y="226326"/>
                  </a:lnTo>
                  <a:close/>
                </a:path>
                <a:path w="365759" h="370840">
                  <a:moveTo>
                    <a:pt x="202133" y="205714"/>
                  </a:moveTo>
                  <a:lnTo>
                    <a:pt x="163626" y="205714"/>
                  </a:lnTo>
                  <a:lnTo>
                    <a:pt x="162839" y="205765"/>
                  </a:lnTo>
                  <a:lnTo>
                    <a:pt x="202933" y="205765"/>
                  </a:lnTo>
                  <a:lnTo>
                    <a:pt x="202133" y="205714"/>
                  </a:lnTo>
                  <a:close/>
                </a:path>
                <a:path w="365759" h="370840">
                  <a:moveTo>
                    <a:pt x="365760" y="20548"/>
                  </a:moveTo>
                  <a:lnTo>
                    <a:pt x="346532" y="20548"/>
                  </a:lnTo>
                  <a:lnTo>
                    <a:pt x="346532" y="205765"/>
                  </a:lnTo>
                  <a:lnTo>
                    <a:pt x="365760" y="205765"/>
                  </a:lnTo>
                  <a:lnTo>
                    <a:pt x="365760" y="20548"/>
                  </a:lnTo>
                  <a:close/>
                </a:path>
                <a:path w="365759" h="370840">
                  <a:moveTo>
                    <a:pt x="80693" y="123444"/>
                  </a:moveTo>
                  <a:lnTo>
                    <a:pt x="60490" y="123444"/>
                  </a:lnTo>
                  <a:lnTo>
                    <a:pt x="79197" y="183464"/>
                  </a:lnTo>
                  <a:lnTo>
                    <a:pt x="84582" y="186385"/>
                  </a:lnTo>
                  <a:lnTo>
                    <a:pt x="94653" y="182841"/>
                  </a:lnTo>
                  <a:lnTo>
                    <a:pt x="97370" y="177038"/>
                  </a:lnTo>
                  <a:lnTo>
                    <a:pt x="80693" y="123444"/>
                  </a:lnTo>
                  <a:close/>
                </a:path>
                <a:path w="365759" h="370840">
                  <a:moveTo>
                    <a:pt x="250253" y="114693"/>
                  </a:moveTo>
                  <a:lnTo>
                    <a:pt x="211772" y="114693"/>
                  </a:lnTo>
                  <a:lnTo>
                    <a:pt x="231546" y="178092"/>
                  </a:lnTo>
                  <a:lnTo>
                    <a:pt x="233197" y="183464"/>
                  </a:lnTo>
                  <a:lnTo>
                    <a:pt x="238607" y="186385"/>
                  </a:lnTo>
                  <a:lnTo>
                    <a:pt x="247675" y="183184"/>
                  </a:lnTo>
                  <a:lnTo>
                    <a:pt x="250202" y="179184"/>
                  </a:lnTo>
                  <a:lnTo>
                    <a:pt x="250253" y="114693"/>
                  </a:lnTo>
                  <a:close/>
                </a:path>
                <a:path w="365759" h="370840">
                  <a:moveTo>
                    <a:pt x="75311" y="41148"/>
                  </a:moveTo>
                  <a:lnTo>
                    <a:pt x="42811" y="41148"/>
                  </a:lnTo>
                  <a:lnTo>
                    <a:pt x="38506" y="45758"/>
                  </a:lnTo>
                  <a:lnTo>
                    <a:pt x="38506" y="180555"/>
                  </a:lnTo>
                  <a:lnTo>
                    <a:pt x="42811" y="185166"/>
                  </a:lnTo>
                  <a:lnTo>
                    <a:pt x="53416" y="185166"/>
                  </a:lnTo>
                  <a:lnTo>
                    <a:pt x="57734" y="180555"/>
                  </a:lnTo>
                  <a:lnTo>
                    <a:pt x="57734" y="123444"/>
                  </a:lnTo>
                  <a:lnTo>
                    <a:pt x="80693" y="123444"/>
                  </a:lnTo>
                  <a:lnTo>
                    <a:pt x="79756" y="120434"/>
                  </a:lnTo>
                  <a:lnTo>
                    <a:pt x="82677" y="118960"/>
                  </a:lnTo>
                  <a:lnTo>
                    <a:pt x="85318" y="116941"/>
                  </a:lnTo>
                  <a:lnTo>
                    <a:pt x="87604" y="114541"/>
                  </a:lnTo>
                  <a:lnTo>
                    <a:pt x="93002" y="108775"/>
                  </a:lnTo>
                  <a:lnTo>
                    <a:pt x="95499" y="102844"/>
                  </a:lnTo>
                  <a:lnTo>
                    <a:pt x="57734" y="102844"/>
                  </a:lnTo>
                  <a:lnTo>
                    <a:pt x="57734" y="61696"/>
                  </a:lnTo>
                  <a:lnTo>
                    <a:pt x="95461" y="61696"/>
                  </a:lnTo>
                  <a:lnTo>
                    <a:pt x="93052" y="55943"/>
                  </a:lnTo>
                  <a:lnTo>
                    <a:pt x="87922" y="50380"/>
                  </a:lnTo>
                  <a:lnTo>
                    <a:pt x="82550" y="44627"/>
                  </a:lnTo>
                  <a:lnTo>
                    <a:pt x="75311" y="41148"/>
                  </a:lnTo>
                  <a:close/>
                </a:path>
                <a:path w="365759" h="370840">
                  <a:moveTo>
                    <a:pt x="168948" y="41148"/>
                  </a:moveTo>
                  <a:lnTo>
                    <a:pt x="119811" y="41148"/>
                  </a:lnTo>
                  <a:lnTo>
                    <a:pt x="115519" y="45758"/>
                  </a:lnTo>
                  <a:lnTo>
                    <a:pt x="115519" y="180555"/>
                  </a:lnTo>
                  <a:lnTo>
                    <a:pt x="119811" y="185166"/>
                  </a:lnTo>
                  <a:lnTo>
                    <a:pt x="168948" y="185166"/>
                  </a:lnTo>
                  <a:lnTo>
                    <a:pt x="173253" y="180555"/>
                  </a:lnTo>
                  <a:lnTo>
                    <a:pt x="173253" y="169202"/>
                  </a:lnTo>
                  <a:lnTo>
                    <a:pt x="168948" y="164566"/>
                  </a:lnTo>
                  <a:lnTo>
                    <a:pt x="134759" y="164566"/>
                  </a:lnTo>
                  <a:lnTo>
                    <a:pt x="134759" y="123444"/>
                  </a:lnTo>
                  <a:lnTo>
                    <a:pt x="168948" y="123444"/>
                  </a:lnTo>
                  <a:lnTo>
                    <a:pt x="173134" y="118960"/>
                  </a:lnTo>
                  <a:lnTo>
                    <a:pt x="173253" y="107480"/>
                  </a:lnTo>
                  <a:lnTo>
                    <a:pt x="168948" y="102844"/>
                  </a:lnTo>
                  <a:lnTo>
                    <a:pt x="134759" y="102844"/>
                  </a:lnTo>
                  <a:lnTo>
                    <a:pt x="134759" y="61696"/>
                  </a:lnTo>
                  <a:lnTo>
                    <a:pt x="168948" y="61696"/>
                  </a:lnTo>
                  <a:lnTo>
                    <a:pt x="173253" y="57086"/>
                  </a:lnTo>
                  <a:lnTo>
                    <a:pt x="173253" y="45758"/>
                  </a:lnTo>
                  <a:lnTo>
                    <a:pt x="168948" y="41148"/>
                  </a:lnTo>
                  <a:close/>
                </a:path>
                <a:path w="365759" h="370840">
                  <a:moveTo>
                    <a:pt x="206730" y="41148"/>
                  </a:moveTo>
                  <a:lnTo>
                    <a:pt x="196824" y="41148"/>
                  </a:lnTo>
                  <a:lnTo>
                    <a:pt x="192506" y="45758"/>
                  </a:lnTo>
                  <a:lnTo>
                    <a:pt x="192506" y="180555"/>
                  </a:lnTo>
                  <a:lnTo>
                    <a:pt x="196824" y="185166"/>
                  </a:lnTo>
                  <a:lnTo>
                    <a:pt x="207467" y="185166"/>
                  </a:lnTo>
                  <a:lnTo>
                    <a:pt x="211772" y="180555"/>
                  </a:lnTo>
                  <a:lnTo>
                    <a:pt x="211772" y="114693"/>
                  </a:lnTo>
                  <a:lnTo>
                    <a:pt x="250253" y="114693"/>
                  </a:lnTo>
                  <a:lnTo>
                    <a:pt x="250253" y="111632"/>
                  </a:lnTo>
                  <a:lnTo>
                    <a:pt x="231013" y="111632"/>
                  </a:lnTo>
                  <a:lnTo>
                    <a:pt x="211543" y="49174"/>
                  </a:lnTo>
                  <a:lnTo>
                    <a:pt x="210566" y="44564"/>
                  </a:lnTo>
                  <a:lnTo>
                    <a:pt x="206730" y="41148"/>
                  </a:lnTo>
                  <a:close/>
                </a:path>
                <a:path w="365759" h="370840">
                  <a:moveTo>
                    <a:pt x="308025" y="61696"/>
                  </a:moveTo>
                  <a:lnTo>
                    <a:pt x="288759" y="61696"/>
                  </a:lnTo>
                  <a:lnTo>
                    <a:pt x="288759" y="180555"/>
                  </a:lnTo>
                  <a:lnTo>
                    <a:pt x="293065" y="185166"/>
                  </a:lnTo>
                  <a:lnTo>
                    <a:pt x="303695" y="185166"/>
                  </a:lnTo>
                  <a:lnTo>
                    <a:pt x="308025" y="180555"/>
                  </a:lnTo>
                  <a:lnTo>
                    <a:pt x="308025" y="61696"/>
                  </a:lnTo>
                  <a:close/>
                </a:path>
                <a:path w="365759" h="370840">
                  <a:moveTo>
                    <a:pt x="245948" y="41148"/>
                  </a:moveTo>
                  <a:lnTo>
                    <a:pt x="235318" y="41148"/>
                  </a:lnTo>
                  <a:lnTo>
                    <a:pt x="231013" y="45758"/>
                  </a:lnTo>
                  <a:lnTo>
                    <a:pt x="231013" y="111632"/>
                  </a:lnTo>
                  <a:lnTo>
                    <a:pt x="250253" y="111632"/>
                  </a:lnTo>
                  <a:lnTo>
                    <a:pt x="250253" y="45758"/>
                  </a:lnTo>
                  <a:lnTo>
                    <a:pt x="245948" y="41148"/>
                  </a:lnTo>
                  <a:close/>
                </a:path>
                <a:path w="365759" h="370840">
                  <a:moveTo>
                    <a:pt x="95461" y="61696"/>
                  </a:moveTo>
                  <a:lnTo>
                    <a:pt x="70027" y="61696"/>
                  </a:lnTo>
                  <a:lnTo>
                    <a:pt x="72440" y="62852"/>
                  </a:lnTo>
                  <a:lnTo>
                    <a:pt x="75946" y="66598"/>
                  </a:lnTo>
                  <a:lnTo>
                    <a:pt x="77025" y="69164"/>
                  </a:lnTo>
                  <a:lnTo>
                    <a:pt x="77025" y="95402"/>
                  </a:lnTo>
                  <a:lnTo>
                    <a:pt x="75946" y="97967"/>
                  </a:lnTo>
                  <a:lnTo>
                    <a:pt x="72440" y="101714"/>
                  </a:lnTo>
                  <a:lnTo>
                    <a:pt x="70027" y="102844"/>
                  </a:lnTo>
                  <a:lnTo>
                    <a:pt x="95499" y="102844"/>
                  </a:lnTo>
                  <a:lnTo>
                    <a:pt x="96253" y="101053"/>
                  </a:lnTo>
                  <a:lnTo>
                    <a:pt x="96253" y="63588"/>
                  </a:lnTo>
                  <a:lnTo>
                    <a:pt x="95461" y="61696"/>
                  </a:lnTo>
                  <a:close/>
                </a:path>
                <a:path w="365759" h="370840">
                  <a:moveTo>
                    <a:pt x="322961" y="41148"/>
                  </a:moveTo>
                  <a:lnTo>
                    <a:pt x="273837" y="41148"/>
                  </a:lnTo>
                  <a:lnTo>
                    <a:pt x="269532" y="45758"/>
                  </a:lnTo>
                  <a:lnTo>
                    <a:pt x="269532" y="57086"/>
                  </a:lnTo>
                  <a:lnTo>
                    <a:pt x="273837" y="61696"/>
                  </a:lnTo>
                  <a:lnTo>
                    <a:pt x="322961" y="61696"/>
                  </a:lnTo>
                  <a:lnTo>
                    <a:pt x="327279" y="57086"/>
                  </a:lnTo>
                  <a:lnTo>
                    <a:pt x="327279" y="45758"/>
                  </a:lnTo>
                  <a:lnTo>
                    <a:pt x="322961" y="41148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237980" y="3636068"/>
            <a:ext cx="850900" cy="850900"/>
            <a:chOff x="9237980" y="3636068"/>
            <a:chExt cx="850900" cy="850900"/>
          </a:xfrm>
        </p:grpSpPr>
        <p:sp>
          <p:nvSpPr>
            <p:cNvPr id="19" name="object 19"/>
            <p:cNvSpPr/>
            <p:nvPr/>
          </p:nvSpPr>
          <p:spPr>
            <a:xfrm>
              <a:off x="9237980" y="3636068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6" y="0"/>
                  </a:moveTo>
                  <a:lnTo>
                    <a:pt x="378867" y="2495"/>
                  </a:lnTo>
                  <a:lnTo>
                    <a:pt x="333983" y="9807"/>
                  </a:lnTo>
                  <a:lnTo>
                    <a:pt x="290803" y="21677"/>
                  </a:lnTo>
                  <a:lnTo>
                    <a:pt x="249587" y="37846"/>
                  </a:lnTo>
                  <a:lnTo>
                    <a:pt x="210594" y="58053"/>
                  </a:lnTo>
                  <a:lnTo>
                    <a:pt x="174083" y="82040"/>
                  </a:lnTo>
                  <a:lnTo>
                    <a:pt x="140314" y="109548"/>
                  </a:lnTo>
                  <a:lnTo>
                    <a:pt x="109546" y="140316"/>
                  </a:lnTo>
                  <a:lnTo>
                    <a:pt x="82039" y="174086"/>
                  </a:lnTo>
                  <a:lnTo>
                    <a:pt x="58053" y="210597"/>
                  </a:lnTo>
                  <a:lnTo>
                    <a:pt x="37845" y="249592"/>
                  </a:lnTo>
                  <a:lnTo>
                    <a:pt x="21677" y="290810"/>
                  </a:lnTo>
                  <a:lnTo>
                    <a:pt x="9807" y="333991"/>
                  </a:lnTo>
                  <a:lnTo>
                    <a:pt x="2495" y="378877"/>
                  </a:lnTo>
                  <a:lnTo>
                    <a:pt x="0" y="425208"/>
                  </a:lnTo>
                  <a:lnTo>
                    <a:pt x="2495" y="471537"/>
                  </a:lnTo>
                  <a:lnTo>
                    <a:pt x="9807" y="516421"/>
                  </a:lnTo>
                  <a:lnTo>
                    <a:pt x="21677" y="559601"/>
                  </a:lnTo>
                  <a:lnTo>
                    <a:pt x="37845" y="600817"/>
                  </a:lnTo>
                  <a:lnTo>
                    <a:pt x="58053" y="639810"/>
                  </a:lnTo>
                  <a:lnTo>
                    <a:pt x="82039" y="676321"/>
                  </a:lnTo>
                  <a:lnTo>
                    <a:pt x="109546" y="710090"/>
                  </a:lnTo>
                  <a:lnTo>
                    <a:pt x="140314" y="740857"/>
                  </a:lnTo>
                  <a:lnTo>
                    <a:pt x="174083" y="768364"/>
                  </a:lnTo>
                  <a:lnTo>
                    <a:pt x="210594" y="792351"/>
                  </a:lnTo>
                  <a:lnTo>
                    <a:pt x="249587" y="812558"/>
                  </a:lnTo>
                  <a:lnTo>
                    <a:pt x="290803" y="828727"/>
                  </a:lnTo>
                  <a:lnTo>
                    <a:pt x="333983" y="840597"/>
                  </a:lnTo>
                  <a:lnTo>
                    <a:pt x="378867" y="847909"/>
                  </a:lnTo>
                  <a:lnTo>
                    <a:pt x="425196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2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6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461310" y="3853484"/>
              <a:ext cx="416559" cy="421005"/>
            </a:xfrm>
            <a:custGeom>
              <a:avLst/>
              <a:gdLst/>
              <a:ahLst/>
              <a:cxnLst/>
              <a:rect l="l" t="t" r="r" b="b"/>
              <a:pathLst>
                <a:path w="416559" h="421004">
                  <a:moveTo>
                    <a:pt x="312140" y="178663"/>
                  </a:moveTo>
                  <a:lnTo>
                    <a:pt x="307340" y="152400"/>
                  </a:lnTo>
                  <a:lnTo>
                    <a:pt x="294157" y="130314"/>
                  </a:lnTo>
                  <a:lnTo>
                    <a:pt x="290271" y="127165"/>
                  </a:lnTo>
                  <a:lnTo>
                    <a:pt x="288975" y="126111"/>
                  </a:lnTo>
                  <a:lnTo>
                    <a:pt x="274345" y="114223"/>
                  </a:lnTo>
                  <a:lnTo>
                    <a:pt x="249707" y="105930"/>
                  </a:lnTo>
                  <a:lnTo>
                    <a:pt x="249707" y="67678"/>
                  </a:lnTo>
                  <a:lnTo>
                    <a:pt x="245046" y="63055"/>
                  </a:lnTo>
                  <a:lnTo>
                    <a:pt x="233565" y="63055"/>
                  </a:lnTo>
                  <a:lnTo>
                    <a:pt x="228904" y="67678"/>
                  </a:lnTo>
                  <a:lnTo>
                    <a:pt x="228904" y="105092"/>
                  </a:lnTo>
                  <a:lnTo>
                    <a:pt x="228904" y="126111"/>
                  </a:lnTo>
                  <a:lnTo>
                    <a:pt x="228904" y="199682"/>
                  </a:lnTo>
                  <a:lnTo>
                    <a:pt x="228904" y="220700"/>
                  </a:lnTo>
                  <a:lnTo>
                    <a:pt x="228904" y="294271"/>
                  </a:lnTo>
                  <a:lnTo>
                    <a:pt x="187286" y="294271"/>
                  </a:lnTo>
                  <a:lnTo>
                    <a:pt x="187286" y="293217"/>
                  </a:lnTo>
                  <a:lnTo>
                    <a:pt x="187286" y="220700"/>
                  </a:lnTo>
                  <a:lnTo>
                    <a:pt x="228904" y="220700"/>
                  </a:lnTo>
                  <a:lnTo>
                    <a:pt x="228904" y="199682"/>
                  </a:lnTo>
                  <a:lnTo>
                    <a:pt x="187286" y="199682"/>
                  </a:lnTo>
                  <a:lnTo>
                    <a:pt x="187286" y="126111"/>
                  </a:lnTo>
                  <a:lnTo>
                    <a:pt x="228904" y="126111"/>
                  </a:lnTo>
                  <a:lnTo>
                    <a:pt x="228904" y="105092"/>
                  </a:lnTo>
                  <a:lnTo>
                    <a:pt x="187286" y="105092"/>
                  </a:lnTo>
                  <a:lnTo>
                    <a:pt x="187286" y="67678"/>
                  </a:lnTo>
                  <a:lnTo>
                    <a:pt x="182613" y="63055"/>
                  </a:lnTo>
                  <a:lnTo>
                    <a:pt x="171132" y="63055"/>
                  </a:lnTo>
                  <a:lnTo>
                    <a:pt x="166471" y="67678"/>
                  </a:lnTo>
                  <a:lnTo>
                    <a:pt x="166471" y="105092"/>
                  </a:lnTo>
                  <a:lnTo>
                    <a:pt x="166471" y="126111"/>
                  </a:lnTo>
                  <a:lnTo>
                    <a:pt x="166471" y="199682"/>
                  </a:lnTo>
                  <a:lnTo>
                    <a:pt x="161264" y="199682"/>
                  </a:lnTo>
                  <a:lnTo>
                    <a:pt x="147091" y="196799"/>
                  </a:lnTo>
                  <a:lnTo>
                    <a:pt x="135521" y="188937"/>
                  </a:lnTo>
                  <a:lnTo>
                    <a:pt x="127711" y="177253"/>
                  </a:lnTo>
                  <a:lnTo>
                    <a:pt x="124853" y="162902"/>
                  </a:lnTo>
                  <a:lnTo>
                    <a:pt x="127711" y="148551"/>
                  </a:lnTo>
                  <a:lnTo>
                    <a:pt x="135521" y="136855"/>
                  </a:lnTo>
                  <a:lnTo>
                    <a:pt x="147091" y="128993"/>
                  </a:lnTo>
                  <a:lnTo>
                    <a:pt x="161264" y="126111"/>
                  </a:lnTo>
                  <a:lnTo>
                    <a:pt x="166471" y="126111"/>
                  </a:lnTo>
                  <a:lnTo>
                    <a:pt x="166471" y="105092"/>
                  </a:lnTo>
                  <a:lnTo>
                    <a:pt x="161264" y="105092"/>
                  </a:lnTo>
                  <a:lnTo>
                    <a:pt x="138988" y="109626"/>
                  </a:lnTo>
                  <a:lnTo>
                    <a:pt x="120802" y="122008"/>
                  </a:lnTo>
                  <a:lnTo>
                    <a:pt x="108546" y="140385"/>
                  </a:lnTo>
                  <a:lnTo>
                    <a:pt x="104051" y="162902"/>
                  </a:lnTo>
                  <a:lnTo>
                    <a:pt x="108546" y="185407"/>
                  </a:lnTo>
                  <a:lnTo>
                    <a:pt x="120802" y="203784"/>
                  </a:lnTo>
                  <a:lnTo>
                    <a:pt x="138988" y="216166"/>
                  </a:lnTo>
                  <a:lnTo>
                    <a:pt x="161264" y="220700"/>
                  </a:lnTo>
                  <a:lnTo>
                    <a:pt x="166471" y="220700"/>
                  </a:lnTo>
                  <a:lnTo>
                    <a:pt x="166471" y="293217"/>
                  </a:lnTo>
                  <a:lnTo>
                    <a:pt x="149948" y="286702"/>
                  </a:lnTo>
                  <a:lnTo>
                    <a:pt x="136753" y="275196"/>
                  </a:lnTo>
                  <a:lnTo>
                    <a:pt x="128016" y="259816"/>
                  </a:lnTo>
                  <a:lnTo>
                    <a:pt x="124853" y="241719"/>
                  </a:lnTo>
                  <a:lnTo>
                    <a:pt x="124853" y="235839"/>
                  </a:lnTo>
                  <a:lnTo>
                    <a:pt x="120192" y="231216"/>
                  </a:lnTo>
                  <a:lnTo>
                    <a:pt x="108712" y="231216"/>
                  </a:lnTo>
                  <a:lnTo>
                    <a:pt x="104051" y="235839"/>
                  </a:lnTo>
                  <a:lnTo>
                    <a:pt x="104051" y="241719"/>
                  </a:lnTo>
                  <a:lnTo>
                    <a:pt x="108839" y="267982"/>
                  </a:lnTo>
                  <a:lnTo>
                    <a:pt x="122021" y="290068"/>
                  </a:lnTo>
                  <a:lnTo>
                    <a:pt x="141820" y="306158"/>
                  </a:lnTo>
                  <a:lnTo>
                    <a:pt x="166471" y="314452"/>
                  </a:lnTo>
                  <a:lnTo>
                    <a:pt x="166471" y="352704"/>
                  </a:lnTo>
                  <a:lnTo>
                    <a:pt x="171132" y="357327"/>
                  </a:lnTo>
                  <a:lnTo>
                    <a:pt x="182613" y="357327"/>
                  </a:lnTo>
                  <a:lnTo>
                    <a:pt x="187286" y="352704"/>
                  </a:lnTo>
                  <a:lnTo>
                    <a:pt x="187286" y="315290"/>
                  </a:lnTo>
                  <a:lnTo>
                    <a:pt x="228904" y="315290"/>
                  </a:lnTo>
                  <a:lnTo>
                    <a:pt x="228904" y="352704"/>
                  </a:lnTo>
                  <a:lnTo>
                    <a:pt x="233565" y="357327"/>
                  </a:lnTo>
                  <a:lnTo>
                    <a:pt x="245046" y="357327"/>
                  </a:lnTo>
                  <a:lnTo>
                    <a:pt x="249707" y="352704"/>
                  </a:lnTo>
                  <a:lnTo>
                    <a:pt x="249707" y="315290"/>
                  </a:lnTo>
                  <a:lnTo>
                    <a:pt x="254914" y="315290"/>
                  </a:lnTo>
                  <a:lnTo>
                    <a:pt x="277190" y="310756"/>
                  </a:lnTo>
                  <a:lnTo>
                    <a:pt x="295376" y="298373"/>
                  </a:lnTo>
                  <a:lnTo>
                    <a:pt x="298107" y="294271"/>
                  </a:lnTo>
                  <a:lnTo>
                    <a:pt x="307632" y="279996"/>
                  </a:lnTo>
                  <a:lnTo>
                    <a:pt x="312140" y="257492"/>
                  </a:lnTo>
                  <a:lnTo>
                    <a:pt x="307632" y="234975"/>
                  </a:lnTo>
                  <a:lnTo>
                    <a:pt x="295376" y="216598"/>
                  </a:lnTo>
                  <a:lnTo>
                    <a:pt x="291325" y="213842"/>
                  </a:lnTo>
                  <a:lnTo>
                    <a:pt x="291325" y="257492"/>
                  </a:lnTo>
                  <a:lnTo>
                    <a:pt x="288455" y="271843"/>
                  </a:lnTo>
                  <a:lnTo>
                    <a:pt x="280644" y="283527"/>
                  </a:lnTo>
                  <a:lnTo>
                    <a:pt x="269074" y="291388"/>
                  </a:lnTo>
                  <a:lnTo>
                    <a:pt x="254914" y="294271"/>
                  </a:lnTo>
                  <a:lnTo>
                    <a:pt x="249707" y="294271"/>
                  </a:lnTo>
                  <a:lnTo>
                    <a:pt x="249707" y="220700"/>
                  </a:lnTo>
                  <a:lnTo>
                    <a:pt x="254914" y="220700"/>
                  </a:lnTo>
                  <a:lnTo>
                    <a:pt x="269074" y="223583"/>
                  </a:lnTo>
                  <a:lnTo>
                    <a:pt x="280644" y="231444"/>
                  </a:lnTo>
                  <a:lnTo>
                    <a:pt x="288455" y="243141"/>
                  </a:lnTo>
                  <a:lnTo>
                    <a:pt x="291325" y="257492"/>
                  </a:lnTo>
                  <a:lnTo>
                    <a:pt x="291325" y="213842"/>
                  </a:lnTo>
                  <a:lnTo>
                    <a:pt x="277190" y="204216"/>
                  </a:lnTo>
                  <a:lnTo>
                    <a:pt x="254914" y="199682"/>
                  </a:lnTo>
                  <a:lnTo>
                    <a:pt x="249707" y="199682"/>
                  </a:lnTo>
                  <a:lnTo>
                    <a:pt x="249707" y="127165"/>
                  </a:lnTo>
                  <a:lnTo>
                    <a:pt x="266217" y="133680"/>
                  </a:lnTo>
                  <a:lnTo>
                    <a:pt x="279412" y="145186"/>
                  </a:lnTo>
                  <a:lnTo>
                    <a:pt x="288150" y="160566"/>
                  </a:lnTo>
                  <a:lnTo>
                    <a:pt x="291325" y="178663"/>
                  </a:lnTo>
                  <a:lnTo>
                    <a:pt x="291325" y="184543"/>
                  </a:lnTo>
                  <a:lnTo>
                    <a:pt x="295986" y="189166"/>
                  </a:lnTo>
                  <a:lnTo>
                    <a:pt x="307467" y="189166"/>
                  </a:lnTo>
                  <a:lnTo>
                    <a:pt x="312140" y="184543"/>
                  </a:lnTo>
                  <a:lnTo>
                    <a:pt x="312140" y="178663"/>
                  </a:lnTo>
                  <a:close/>
                </a:path>
                <a:path w="416559" h="421004">
                  <a:moveTo>
                    <a:pt x="416179" y="210197"/>
                  </a:moveTo>
                  <a:lnTo>
                    <a:pt x="410679" y="162013"/>
                  </a:lnTo>
                  <a:lnTo>
                    <a:pt x="395363" y="118757"/>
                  </a:lnTo>
                  <a:lnTo>
                    <a:pt x="395363" y="210197"/>
                  </a:lnTo>
                  <a:lnTo>
                    <a:pt x="388670" y="260477"/>
                  </a:lnTo>
                  <a:lnTo>
                    <a:pt x="369785" y="305663"/>
                  </a:lnTo>
                  <a:lnTo>
                    <a:pt x="340512" y="343954"/>
                  </a:lnTo>
                  <a:lnTo>
                    <a:pt x="302615" y="373532"/>
                  </a:lnTo>
                  <a:lnTo>
                    <a:pt x="257873" y="392607"/>
                  </a:lnTo>
                  <a:lnTo>
                    <a:pt x="208089" y="399364"/>
                  </a:lnTo>
                  <a:lnTo>
                    <a:pt x="158292" y="392607"/>
                  </a:lnTo>
                  <a:lnTo>
                    <a:pt x="113550" y="373532"/>
                  </a:lnTo>
                  <a:lnTo>
                    <a:pt x="75653" y="343954"/>
                  </a:lnTo>
                  <a:lnTo>
                    <a:pt x="46367" y="305663"/>
                  </a:lnTo>
                  <a:lnTo>
                    <a:pt x="27482" y="260477"/>
                  </a:lnTo>
                  <a:lnTo>
                    <a:pt x="20802" y="210197"/>
                  </a:lnTo>
                  <a:lnTo>
                    <a:pt x="27482" y="159905"/>
                  </a:lnTo>
                  <a:lnTo>
                    <a:pt x="46367" y="114719"/>
                  </a:lnTo>
                  <a:lnTo>
                    <a:pt x="75653" y="76428"/>
                  </a:lnTo>
                  <a:lnTo>
                    <a:pt x="113550" y="46850"/>
                  </a:lnTo>
                  <a:lnTo>
                    <a:pt x="158292" y="27774"/>
                  </a:lnTo>
                  <a:lnTo>
                    <a:pt x="208089" y="21018"/>
                  </a:lnTo>
                  <a:lnTo>
                    <a:pt x="257873" y="27774"/>
                  </a:lnTo>
                  <a:lnTo>
                    <a:pt x="302615" y="46850"/>
                  </a:lnTo>
                  <a:lnTo>
                    <a:pt x="340512" y="76428"/>
                  </a:lnTo>
                  <a:lnTo>
                    <a:pt x="369785" y="114719"/>
                  </a:lnTo>
                  <a:lnTo>
                    <a:pt x="388670" y="159905"/>
                  </a:lnTo>
                  <a:lnTo>
                    <a:pt x="395363" y="210197"/>
                  </a:lnTo>
                  <a:lnTo>
                    <a:pt x="395363" y="118757"/>
                  </a:lnTo>
                  <a:lnTo>
                    <a:pt x="370459" y="78752"/>
                  </a:lnTo>
                  <a:lnTo>
                    <a:pt x="338226" y="46189"/>
                  </a:lnTo>
                  <a:lnTo>
                    <a:pt x="299593" y="21374"/>
                  </a:lnTo>
                  <a:lnTo>
                    <a:pt x="298602" y="21018"/>
                  </a:lnTo>
                  <a:lnTo>
                    <a:pt x="255790" y="5549"/>
                  </a:lnTo>
                  <a:lnTo>
                    <a:pt x="208089" y="0"/>
                  </a:lnTo>
                  <a:lnTo>
                    <a:pt x="160375" y="5549"/>
                  </a:lnTo>
                  <a:lnTo>
                    <a:pt x="116573" y="21374"/>
                  </a:lnTo>
                  <a:lnTo>
                    <a:pt x="77939" y="46189"/>
                  </a:lnTo>
                  <a:lnTo>
                    <a:pt x="45707" y="78752"/>
                  </a:lnTo>
                  <a:lnTo>
                    <a:pt x="21145" y="117779"/>
                  </a:lnTo>
                  <a:lnTo>
                    <a:pt x="5486" y="162013"/>
                  </a:lnTo>
                  <a:lnTo>
                    <a:pt x="0" y="210197"/>
                  </a:lnTo>
                  <a:lnTo>
                    <a:pt x="5486" y="258368"/>
                  </a:lnTo>
                  <a:lnTo>
                    <a:pt x="21145" y="302602"/>
                  </a:lnTo>
                  <a:lnTo>
                    <a:pt x="45707" y="341630"/>
                  </a:lnTo>
                  <a:lnTo>
                    <a:pt x="77939" y="374192"/>
                  </a:lnTo>
                  <a:lnTo>
                    <a:pt x="116573" y="399008"/>
                  </a:lnTo>
                  <a:lnTo>
                    <a:pt x="160375" y="414820"/>
                  </a:lnTo>
                  <a:lnTo>
                    <a:pt x="208089" y="420382"/>
                  </a:lnTo>
                  <a:lnTo>
                    <a:pt x="255790" y="414820"/>
                  </a:lnTo>
                  <a:lnTo>
                    <a:pt x="298615" y="399364"/>
                  </a:lnTo>
                  <a:lnTo>
                    <a:pt x="338226" y="374192"/>
                  </a:lnTo>
                  <a:lnTo>
                    <a:pt x="370459" y="341630"/>
                  </a:lnTo>
                  <a:lnTo>
                    <a:pt x="395020" y="302602"/>
                  </a:lnTo>
                  <a:lnTo>
                    <a:pt x="410679" y="258368"/>
                  </a:lnTo>
                  <a:lnTo>
                    <a:pt x="416179" y="2101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22" name="object 22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DIVERSITY</a:t>
            </a:r>
            <a:r>
              <a:rPr spc="-45" dirty="0"/>
              <a:t> </a:t>
            </a:r>
            <a:r>
              <a:rPr spc="105" dirty="0"/>
              <a:t>&amp;</a:t>
            </a:r>
            <a:r>
              <a:rPr spc="-40" dirty="0"/>
              <a:t> </a:t>
            </a:r>
            <a:r>
              <a:rPr spc="-90" dirty="0"/>
              <a:t>COMMITMENT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9614" y="457200"/>
            <a:ext cx="2162495" cy="60368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437005" cy="10058400"/>
            <a:chOff x="0" y="0"/>
            <a:chExt cx="1437005" cy="100584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437005" cy="10058400"/>
            </a:xfrm>
            <a:custGeom>
              <a:avLst/>
              <a:gdLst/>
              <a:ahLst/>
              <a:cxnLst/>
              <a:rect l="l" t="t" r="r" b="b"/>
              <a:pathLst>
                <a:path w="1437005" h="10058400">
                  <a:moveTo>
                    <a:pt x="1226309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273155" y="10058399"/>
                  </a:lnTo>
                  <a:lnTo>
                    <a:pt x="1367848" y="9520507"/>
                  </a:lnTo>
                  <a:lnTo>
                    <a:pt x="1416473" y="9168355"/>
                  </a:lnTo>
                  <a:lnTo>
                    <a:pt x="1434388" y="8846373"/>
                  </a:lnTo>
                  <a:lnTo>
                    <a:pt x="1436947" y="8398992"/>
                  </a:lnTo>
                  <a:lnTo>
                    <a:pt x="1436615" y="8345489"/>
                  </a:lnTo>
                  <a:lnTo>
                    <a:pt x="1435635" y="8292436"/>
                  </a:lnTo>
                  <a:lnTo>
                    <a:pt x="1434032" y="8239816"/>
                  </a:lnTo>
                  <a:lnTo>
                    <a:pt x="1431831" y="8187609"/>
                  </a:lnTo>
                  <a:lnTo>
                    <a:pt x="1429057" y="8135799"/>
                  </a:lnTo>
                  <a:lnTo>
                    <a:pt x="1425735" y="8084368"/>
                  </a:lnTo>
                  <a:lnTo>
                    <a:pt x="1421889" y="8033298"/>
                  </a:lnTo>
                  <a:lnTo>
                    <a:pt x="1417545" y="7982570"/>
                  </a:lnTo>
                  <a:lnTo>
                    <a:pt x="1412728" y="7932168"/>
                  </a:lnTo>
                  <a:lnTo>
                    <a:pt x="1407462" y="7882072"/>
                  </a:lnTo>
                  <a:lnTo>
                    <a:pt x="1401773" y="7832266"/>
                  </a:lnTo>
                  <a:lnTo>
                    <a:pt x="1395685" y="7782732"/>
                  </a:lnTo>
                  <a:lnTo>
                    <a:pt x="1389223" y="7733451"/>
                  </a:lnTo>
                  <a:lnTo>
                    <a:pt x="1382412" y="7684406"/>
                  </a:lnTo>
                  <a:lnTo>
                    <a:pt x="1375278" y="7635579"/>
                  </a:lnTo>
                  <a:lnTo>
                    <a:pt x="1367844" y="7586953"/>
                  </a:lnTo>
                  <a:lnTo>
                    <a:pt x="1360136" y="7538508"/>
                  </a:lnTo>
                  <a:lnTo>
                    <a:pt x="1352180" y="7490228"/>
                  </a:lnTo>
                  <a:lnTo>
                    <a:pt x="1343998" y="7442095"/>
                  </a:lnTo>
                  <a:lnTo>
                    <a:pt x="1335618" y="7394090"/>
                  </a:lnTo>
                  <a:lnTo>
                    <a:pt x="1327063" y="7346197"/>
                  </a:lnTo>
                  <a:lnTo>
                    <a:pt x="1318359" y="7298396"/>
                  </a:lnTo>
                  <a:lnTo>
                    <a:pt x="1309530" y="7250670"/>
                  </a:lnTo>
                  <a:lnTo>
                    <a:pt x="1300601" y="7203002"/>
                  </a:lnTo>
                  <a:lnTo>
                    <a:pt x="1291598" y="7155374"/>
                  </a:lnTo>
                  <a:lnTo>
                    <a:pt x="1264388" y="7012547"/>
                  </a:lnTo>
                  <a:lnTo>
                    <a:pt x="1255335" y="6964898"/>
                  </a:lnTo>
                  <a:lnTo>
                    <a:pt x="1246332" y="6917200"/>
                  </a:lnTo>
                  <a:lnTo>
                    <a:pt x="1237403" y="6869434"/>
                  </a:lnTo>
                  <a:lnTo>
                    <a:pt x="1228574" y="6821582"/>
                  </a:lnTo>
                  <a:lnTo>
                    <a:pt x="1219870" y="6773628"/>
                  </a:lnTo>
                  <a:lnTo>
                    <a:pt x="1211315" y="6725552"/>
                  </a:lnTo>
                  <a:lnTo>
                    <a:pt x="1202935" y="6677337"/>
                  </a:lnTo>
                  <a:lnTo>
                    <a:pt x="1194754" y="6628966"/>
                  </a:lnTo>
                  <a:lnTo>
                    <a:pt x="1186797" y="6580419"/>
                  </a:lnTo>
                  <a:lnTo>
                    <a:pt x="1179089" y="6531681"/>
                  </a:lnTo>
                  <a:lnTo>
                    <a:pt x="1171656" y="6482732"/>
                  </a:lnTo>
                  <a:lnTo>
                    <a:pt x="1164521" y="6433555"/>
                  </a:lnTo>
                  <a:lnTo>
                    <a:pt x="1157710" y="6384132"/>
                  </a:lnTo>
                  <a:lnTo>
                    <a:pt x="1151248" y="6334445"/>
                  </a:lnTo>
                  <a:lnTo>
                    <a:pt x="1145160" y="6284476"/>
                  </a:lnTo>
                  <a:lnTo>
                    <a:pt x="1139471" y="6234208"/>
                  </a:lnTo>
                  <a:lnTo>
                    <a:pt x="1134205" y="6183623"/>
                  </a:lnTo>
                  <a:lnTo>
                    <a:pt x="1129388" y="6132702"/>
                  </a:lnTo>
                  <a:lnTo>
                    <a:pt x="1125044" y="6081428"/>
                  </a:lnTo>
                  <a:lnTo>
                    <a:pt x="1121198" y="6029783"/>
                  </a:lnTo>
                  <a:lnTo>
                    <a:pt x="1117876" y="5977750"/>
                  </a:lnTo>
                  <a:lnTo>
                    <a:pt x="1115102" y="5925309"/>
                  </a:lnTo>
                  <a:lnTo>
                    <a:pt x="1112901" y="5872445"/>
                  </a:lnTo>
                  <a:lnTo>
                    <a:pt x="1111298" y="5819138"/>
                  </a:lnTo>
                  <a:lnTo>
                    <a:pt x="1110318" y="5765371"/>
                  </a:lnTo>
                  <a:lnTo>
                    <a:pt x="1109986" y="5711126"/>
                  </a:lnTo>
                  <a:lnTo>
                    <a:pt x="1110371" y="5658340"/>
                  </a:lnTo>
                  <a:lnTo>
                    <a:pt x="1111504" y="5605901"/>
                  </a:lnTo>
                  <a:lnTo>
                    <a:pt x="1113355" y="5553797"/>
                  </a:lnTo>
                  <a:lnTo>
                    <a:pt x="1115893" y="5502017"/>
                  </a:lnTo>
                  <a:lnTo>
                    <a:pt x="1119086" y="5450551"/>
                  </a:lnTo>
                  <a:lnTo>
                    <a:pt x="1122903" y="5399387"/>
                  </a:lnTo>
                  <a:lnTo>
                    <a:pt x="1127314" y="5348515"/>
                  </a:lnTo>
                  <a:lnTo>
                    <a:pt x="1132287" y="5297923"/>
                  </a:lnTo>
                  <a:lnTo>
                    <a:pt x="1137791" y="5247600"/>
                  </a:lnTo>
                  <a:lnTo>
                    <a:pt x="1143795" y="5197535"/>
                  </a:lnTo>
                  <a:lnTo>
                    <a:pt x="1150268" y="5147718"/>
                  </a:lnTo>
                  <a:lnTo>
                    <a:pt x="1157178" y="5098137"/>
                  </a:lnTo>
                  <a:lnTo>
                    <a:pt x="1164495" y="5048781"/>
                  </a:lnTo>
                  <a:lnTo>
                    <a:pt x="1172188" y="4999640"/>
                  </a:lnTo>
                  <a:lnTo>
                    <a:pt x="1180225" y="4950702"/>
                  </a:lnTo>
                  <a:lnTo>
                    <a:pt x="1188576" y="4901956"/>
                  </a:lnTo>
                  <a:lnTo>
                    <a:pt x="1197209" y="4853391"/>
                  </a:lnTo>
                  <a:lnTo>
                    <a:pt x="1206093" y="4804996"/>
                  </a:lnTo>
                  <a:lnTo>
                    <a:pt x="1215197" y="4756761"/>
                  </a:lnTo>
                  <a:lnTo>
                    <a:pt x="1224490" y="4708673"/>
                  </a:lnTo>
                  <a:lnTo>
                    <a:pt x="1233941" y="4660723"/>
                  </a:lnTo>
                  <a:lnTo>
                    <a:pt x="1243519" y="4612899"/>
                  </a:lnTo>
                  <a:lnTo>
                    <a:pt x="1253192" y="4565190"/>
                  </a:lnTo>
                  <a:lnTo>
                    <a:pt x="1262930" y="4517585"/>
                  </a:lnTo>
                  <a:lnTo>
                    <a:pt x="1292221" y="4375284"/>
                  </a:lnTo>
                  <a:lnTo>
                    <a:pt x="1301906" y="4327985"/>
                  </a:lnTo>
                  <a:lnTo>
                    <a:pt x="1311501" y="4280735"/>
                  </a:lnTo>
                  <a:lnTo>
                    <a:pt x="1320973" y="4233523"/>
                  </a:lnTo>
                  <a:lnTo>
                    <a:pt x="1330293" y="4186338"/>
                  </a:lnTo>
                  <a:lnTo>
                    <a:pt x="1339863" y="4135787"/>
                  </a:lnTo>
                  <a:lnTo>
                    <a:pt x="1348805" y="4085148"/>
                  </a:lnTo>
                  <a:lnTo>
                    <a:pt x="1357117" y="4034427"/>
                  </a:lnTo>
                  <a:lnTo>
                    <a:pt x="1364801" y="3983630"/>
                  </a:lnTo>
                  <a:lnTo>
                    <a:pt x="1371855" y="3932761"/>
                  </a:lnTo>
                  <a:lnTo>
                    <a:pt x="1378280" y="3881828"/>
                  </a:lnTo>
                  <a:lnTo>
                    <a:pt x="1384075" y="3830836"/>
                  </a:lnTo>
                  <a:lnTo>
                    <a:pt x="1389240" y="3779791"/>
                  </a:lnTo>
                  <a:lnTo>
                    <a:pt x="1393776" y="3728699"/>
                  </a:lnTo>
                  <a:lnTo>
                    <a:pt x="1397681" y="3677565"/>
                  </a:lnTo>
                  <a:lnTo>
                    <a:pt x="1400957" y="3626396"/>
                  </a:lnTo>
                  <a:lnTo>
                    <a:pt x="1403602" y="3575197"/>
                  </a:lnTo>
                  <a:lnTo>
                    <a:pt x="1405617" y="3523974"/>
                  </a:lnTo>
                  <a:lnTo>
                    <a:pt x="1407002" y="3472733"/>
                  </a:lnTo>
                  <a:lnTo>
                    <a:pt x="1407756" y="3421480"/>
                  </a:lnTo>
                  <a:lnTo>
                    <a:pt x="1407880" y="3370221"/>
                  </a:lnTo>
                  <a:lnTo>
                    <a:pt x="1407372" y="3318961"/>
                  </a:lnTo>
                  <a:lnTo>
                    <a:pt x="1406234" y="3267706"/>
                  </a:lnTo>
                  <a:lnTo>
                    <a:pt x="1404465" y="3216462"/>
                  </a:lnTo>
                  <a:lnTo>
                    <a:pt x="1402064" y="3165236"/>
                  </a:lnTo>
                  <a:lnTo>
                    <a:pt x="1399032" y="3114032"/>
                  </a:lnTo>
                  <a:lnTo>
                    <a:pt x="1395369" y="3062857"/>
                  </a:lnTo>
                  <a:lnTo>
                    <a:pt x="1391074" y="3011716"/>
                  </a:lnTo>
                  <a:lnTo>
                    <a:pt x="1386147" y="2960616"/>
                  </a:lnTo>
                  <a:lnTo>
                    <a:pt x="1380589" y="2909562"/>
                  </a:lnTo>
                  <a:lnTo>
                    <a:pt x="1374399" y="2858560"/>
                  </a:lnTo>
                  <a:lnTo>
                    <a:pt x="1367576" y="2807616"/>
                  </a:lnTo>
                  <a:lnTo>
                    <a:pt x="1360122" y="2756736"/>
                  </a:lnTo>
                  <a:lnTo>
                    <a:pt x="1352035" y="2705925"/>
                  </a:lnTo>
                  <a:lnTo>
                    <a:pt x="1342464" y="2648537"/>
                  </a:lnTo>
                  <a:lnTo>
                    <a:pt x="1332894" y="2591968"/>
                  </a:lnTo>
                  <a:lnTo>
                    <a:pt x="1323340" y="2536192"/>
                  </a:lnTo>
                  <a:lnTo>
                    <a:pt x="1313818" y="2481180"/>
                  </a:lnTo>
                  <a:lnTo>
                    <a:pt x="1304341" y="2426904"/>
                  </a:lnTo>
                  <a:lnTo>
                    <a:pt x="1294926" y="2373337"/>
                  </a:lnTo>
                  <a:lnTo>
                    <a:pt x="1258169" y="2165595"/>
                  </a:lnTo>
                  <a:lnTo>
                    <a:pt x="1249280" y="2115152"/>
                  </a:lnTo>
                  <a:lnTo>
                    <a:pt x="1240542" y="2065250"/>
                  </a:lnTo>
                  <a:lnTo>
                    <a:pt x="1231969" y="2015861"/>
                  </a:lnTo>
                  <a:lnTo>
                    <a:pt x="1223575" y="1966959"/>
                  </a:lnTo>
                  <a:lnTo>
                    <a:pt x="1215377" y="1918513"/>
                  </a:lnTo>
                  <a:lnTo>
                    <a:pt x="1207388" y="1870498"/>
                  </a:lnTo>
                  <a:lnTo>
                    <a:pt x="1199623" y="1822885"/>
                  </a:lnTo>
                  <a:lnTo>
                    <a:pt x="1192098" y="1775646"/>
                  </a:lnTo>
                  <a:lnTo>
                    <a:pt x="1184826" y="1728753"/>
                  </a:lnTo>
                  <a:lnTo>
                    <a:pt x="1177824" y="1682178"/>
                  </a:lnTo>
                  <a:lnTo>
                    <a:pt x="1171106" y="1635894"/>
                  </a:lnTo>
                  <a:lnTo>
                    <a:pt x="1164687" y="1589873"/>
                  </a:lnTo>
                  <a:lnTo>
                    <a:pt x="1158581" y="1544086"/>
                  </a:lnTo>
                  <a:lnTo>
                    <a:pt x="1152804" y="1498507"/>
                  </a:lnTo>
                  <a:lnTo>
                    <a:pt x="1147370" y="1453106"/>
                  </a:lnTo>
                  <a:lnTo>
                    <a:pt x="1142295" y="1407857"/>
                  </a:lnTo>
                  <a:lnTo>
                    <a:pt x="1137593" y="1362731"/>
                  </a:lnTo>
                  <a:lnTo>
                    <a:pt x="1133278" y="1317700"/>
                  </a:lnTo>
                  <a:lnTo>
                    <a:pt x="1129367" y="1272738"/>
                  </a:lnTo>
                  <a:lnTo>
                    <a:pt x="1125874" y="1227815"/>
                  </a:lnTo>
                  <a:lnTo>
                    <a:pt x="1122813" y="1182904"/>
                  </a:lnTo>
                  <a:lnTo>
                    <a:pt x="1120200" y="1137977"/>
                  </a:lnTo>
                  <a:lnTo>
                    <a:pt x="1118049" y="1093006"/>
                  </a:lnTo>
                  <a:lnTo>
                    <a:pt x="1116375" y="1047963"/>
                  </a:lnTo>
                  <a:lnTo>
                    <a:pt x="1115194" y="1002821"/>
                  </a:lnTo>
                  <a:lnTo>
                    <a:pt x="1114520" y="957552"/>
                  </a:lnTo>
                  <a:lnTo>
                    <a:pt x="1114367" y="912127"/>
                  </a:lnTo>
                  <a:lnTo>
                    <a:pt x="1114752" y="866520"/>
                  </a:lnTo>
                  <a:lnTo>
                    <a:pt x="1115687" y="820701"/>
                  </a:lnTo>
                  <a:lnTo>
                    <a:pt x="1117190" y="774643"/>
                  </a:lnTo>
                  <a:lnTo>
                    <a:pt x="1119274" y="728319"/>
                  </a:lnTo>
                  <a:lnTo>
                    <a:pt x="1121954" y="681700"/>
                  </a:lnTo>
                  <a:lnTo>
                    <a:pt x="1125245" y="634759"/>
                  </a:lnTo>
                  <a:lnTo>
                    <a:pt x="1129162" y="587468"/>
                  </a:lnTo>
                  <a:lnTo>
                    <a:pt x="1133721" y="539798"/>
                  </a:lnTo>
                  <a:lnTo>
                    <a:pt x="1138934" y="491723"/>
                  </a:lnTo>
                  <a:lnTo>
                    <a:pt x="1144819" y="443213"/>
                  </a:lnTo>
                  <a:lnTo>
                    <a:pt x="1151389" y="394242"/>
                  </a:lnTo>
                  <a:lnTo>
                    <a:pt x="1158659" y="344782"/>
                  </a:lnTo>
                  <a:lnTo>
                    <a:pt x="1166645" y="294804"/>
                  </a:lnTo>
                  <a:lnTo>
                    <a:pt x="1175361" y="244280"/>
                  </a:lnTo>
                  <a:lnTo>
                    <a:pt x="1184821" y="193184"/>
                  </a:lnTo>
                  <a:lnTo>
                    <a:pt x="1195042" y="141486"/>
                  </a:lnTo>
                  <a:lnTo>
                    <a:pt x="1206037" y="89160"/>
                  </a:lnTo>
                  <a:lnTo>
                    <a:pt x="1217822" y="36176"/>
                  </a:lnTo>
                  <a:lnTo>
                    <a:pt x="1226309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087120" cy="10058400"/>
            </a:xfrm>
            <a:custGeom>
              <a:avLst/>
              <a:gdLst/>
              <a:ahLst/>
              <a:cxnLst/>
              <a:rect l="l" t="t" r="r" b="b"/>
              <a:pathLst>
                <a:path w="1087120" h="10058400">
                  <a:moveTo>
                    <a:pt x="898959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939335" y="10058400"/>
                  </a:lnTo>
                  <a:lnTo>
                    <a:pt x="1017930" y="9611947"/>
                  </a:lnTo>
                  <a:lnTo>
                    <a:pt x="1066555" y="9259795"/>
                  </a:lnTo>
                  <a:lnTo>
                    <a:pt x="1084470" y="8937813"/>
                  </a:lnTo>
                  <a:lnTo>
                    <a:pt x="1087029" y="8490432"/>
                  </a:lnTo>
                  <a:lnTo>
                    <a:pt x="1086697" y="8436929"/>
                  </a:lnTo>
                  <a:lnTo>
                    <a:pt x="1085717" y="8383876"/>
                  </a:lnTo>
                  <a:lnTo>
                    <a:pt x="1084114" y="8331256"/>
                  </a:lnTo>
                  <a:lnTo>
                    <a:pt x="1081913" y="8279049"/>
                  </a:lnTo>
                  <a:lnTo>
                    <a:pt x="1079139" y="8227240"/>
                  </a:lnTo>
                  <a:lnTo>
                    <a:pt x="1075817" y="8175808"/>
                  </a:lnTo>
                  <a:lnTo>
                    <a:pt x="1071971" y="8124738"/>
                  </a:lnTo>
                  <a:lnTo>
                    <a:pt x="1067627" y="8074010"/>
                  </a:lnTo>
                  <a:lnTo>
                    <a:pt x="1062810" y="8023608"/>
                  </a:lnTo>
                  <a:lnTo>
                    <a:pt x="1057544" y="7973512"/>
                  </a:lnTo>
                  <a:lnTo>
                    <a:pt x="1051855" y="7923706"/>
                  </a:lnTo>
                  <a:lnTo>
                    <a:pt x="1045767" y="7874172"/>
                  </a:lnTo>
                  <a:lnTo>
                    <a:pt x="1039305" y="7824891"/>
                  </a:lnTo>
                  <a:lnTo>
                    <a:pt x="1032494" y="7775846"/>
                  </a:lnTo>
                  <a:lnTo>
                    <a:pt x="1025360" y="7727020"/>
                  </a:lnTo>
                  <a:lnTo>
                    <a:pt x="1017926" y="7678393"/>
                  </a:lnTo>
                  <a:lnTo>
                    <a:pt x="1010218" y="7629948"/>
                  </a:lnTo>
                  <a:lnTo>
                    <a:pt x="1002262" y="7581668"/>
                  </a:lnTo>
                  <a:lnTo>
                    <a:pt x="994080" y="7533535"/>
                  </a:lnTo>
                  <a:lnTo>
                    <a:pt x="985700" y="7485530"/>
                  </a:lnTo>
                  <a:lnTo>
                    <a:pt x="977145" y="7437637"/>
                  </a:lnTo>
                  <a:lnTo>
                    <a:pt x="968441" y="7389836"/>
                  </a:lnTo>
                  <a:lnTo>
                    <a:pt x="959612" y="7342111"/>
                  </a:lnTo>
                  <a:lnTo>
                    <a:pt x="950683" y="7294443"/>
                  </a:lnTo>
                  <a:lnTo>
                    <a:pt x="941680" y="7246814"/>
                  </a:lnTo>
                  <a:lnTo>
                    <a:pt x="914470" y="7103987"/>
                  </a:lnTo>
                  <a:lnTo>
                    <a:pt x="905417" y="7056338"/>
                  </a:lnTo>
                  <a:lnTo>
                    <a:pt x="896414" y="7008640"/>
                  </a:lnTo>
                  <a:lnTo>
                    <a:pt x="887485" y="6960874"/>
                  </a:lnTo>
                  <a:lnTo>
                    <a:pt x="878656" y="6913022"/>
                  </a:lnTo>
                  <a:lnTo>
                    <a:pt x="869952" y="6865068"/>
                  </a:lnTo>
                  <a:lnTo>
                    <a:pt x="861397" y="6816992"/>
                  </a:lnTo>
                  <a:lnTo>
                    <a:pt x="853017" y="6768777"/>
                  </a:lnTo>
                  <a:lnTo>
                    <a:pt x="844836" y="6720406"/>
                  </a:lnTo>
                  <a:lnTo>
                    <a:pt x="836879" y="6671860"/>
                  </a:lnTo>
                  <a:lnTo>
                    <a:pt x="829171" y="6623121"/>
                  </a:lnTo>
                  <a:lnTo>
                    <a:pt x="821738" y="6574172"/>
                  </a:lnTo>
                  <a:lnTo>
                    <a:pt x="814603" y="6524995"/>
                  </a:lnTo>
                  <a:lnTo>
                    <a:pt x="807792" y="6475572"/>
                  </a:lnTo>
                  <a:lnTo>
                    <a:pt x="801330" y="6425885"/>
                  </a:lnTo>
                  <a:lnTo>
                    <a:pt x="795242" y="6375916"/>
                  </a:lnTo>
                  <a:lnTo>
                    <a:pt x="789553" y="6325648"/>
                  </a:lnTo>
                  <a:lnTo>
                    <a:pt x="784287" y="6275063"/>
                  </a:lnTo>
                  <a:lnTo>
                    <a:pt x="779470" y="6224142"/>
                  </a:lnTo>
                  <a:lnTo>
                    <a:pt x="775126" y="6172868"/>
                  </a:lnTo>
                  <a:lnTo>
                    <a:pt x="771281" y="6121223"/>
                  </a:lnTo>
                  <a:lnTo>
                    <a:pt x="767958" y="6069190"/>
                  </a:lnTo>
                  <a:lnTo>
                    <a:pt x="765184" y="6016750"/>
                  </a:lnTo>
                  <a:lnTo>
                    <a:pt x="762983" y="5963885"/>
                  </a:lnTo>
                  <a:lnTo>
                    <a:pt x="761380" y="5910578"/>
                  </a:lnTo>
                  <a:lnTo>
                    <a:pt x="760400" y="5856811"/>
                  </a:lnTo>
                  <a:lnTo>
                    <a:pt x="760068" y="5802566"/>
                  </a:lnTo>
                  <a:lnTo>
                    <a:pt x="760453" y="5749780"/>
                  </a:lnTo>
                  <a:lnTo>
                    <a:pt x="761586" y="5697341"/>
                  </a:lnTo>
                  <a:lnTo>
                    <a:pt x="763437" y="5645237"/>
                  </a:lnTo>
                  <a:lnTo>
                    <a:pt x="765975" y="5593457"/>
                  </a:lnTo>
                  <a:lnTo>
                    <a:pt x="769168" y="5541991"/>
                  </a:lnTo>
                  <a:lnTo>
                    <a:pt x="772985" y="5490827"/>
                  </a:lnTo>
                  <a:lnTo>
                    <a:pt x="777396" y="5439955"/>
                  </a:lnTo>
                  <a:lnTo>
                    <a:pt x="782369" y="5389363"/>
                  </a:lnTo>
                  <a:lnTo>
                    <a:pt x="787873" y="5339040"/>
                  </a:lnTo>
                  <a:lnTo>
                    <a:pt x="793877" y="5288975"/>
                  </a:lnTo>
                  <a:lnTo>
                    <a:pt x="800350" y="5239158"/>
                  </a:lnTo>
                  <a:lnTo>
                    <a:pt x="807260" y="5189577"/>
                  </a:lnTo>
                  <a:lnTo>
                    <a:pt x="814577" y="5140222"/>
                  </a:lnTo>
                  <a:lnTo>
                    <a:pt x="822270" y="5091080"/>
                  </a:lnTo>
                  <a:lnTo>
                    <a:pt x="830307" y="5042142"/>
                  </a:lnTo>
                  <a:lnTo>
                    <a:pt x="838658" y="4993396"/>
                  </a:lnTo>
                  <a:lnTo>
                    <a:pt x="847291" y="4944831"/>
                  </a:lnTo>
                  <a:lnTo>
                    <a:pt x="856175" y="4896436"/>
                  </a:lnTo>
                  <a:lnTo>
                    <a:pt x="865279" y="4848201"/>
                  </a:lnTo>
                  <a:lnTo>
                    <a:pt x="874572" y="4800113"/>
                  </a:lnTo>
                  <a:lnTo>
                    <a:pt x="884023" y="4752163"/>
                  </a:lnTo>
                  <a:lnTo>
                    <a:pt x="893601" y="4704339"/>
                  </a:lnTo>
                  <a:lnTo>
                    <a:pt x="903274" y="4656630"/>
                  </a:lnTo>
                  <a:lnTo>
                    <a:pt x="913012" y="4609025"/>
                  </a:lnTo>
                  <a:lnTo>
                    <a:pt x="942303" y="4466724"/>
                  </a:lnTo>
                  <a:lnTo>
                    <a:pt x="951988" y="4419425"/>
                  </a:lnTo>
                  <a:lnTo>
                    <a:pt x="961583" y="4372175"/>
                  </a:lnTo>
                  <a:lnTo>
                    <a:pt x="971055" y="4324963"/>
                  </a:lnTo>
                  <a:lnTo>
                    <a:pt x="980375" y="4277778"/>
                  </a:lnTo>
                  <a:lnTo>
                    <a:pt x="989945" y="4227228"/>
                  </a:lnTo>
                  <a:lnTo>
                    <a:pt x="998887" y="4176589"/>
                  </a:lnTo>
                  <a:lnTo>
                    <a:pt x="1007199" y="4125867"/>
                  </a:lnTo>
                  <a:lnTo>
                    <a:pt x="1014883" y="4075070"/>
                  </a:lnTo>
                  <a:lnTo>
                    <a:pt x="1021937" y="4024201"/>
                  </a:lnTo>
                  <a:lnTo>
                    <a:pt x="1028362" y="3973268"/>
                  </a:lnTo>
                  <a:lnTo>
                    <a:pt x="1034157" y="3922276"/>
                  </a:lnTo>
                  <a:lnTo>
                    <a:pt x="1039322" y="3871231"/>
                  </a:lnTo>
                  <a:lnTo>
                    <a:pt x="1043858" y="3820139"/>
                  </a:lnTo>
                  <a:lnTo>
                    <a:pt x="1047763" y="3769005"/>
                  </a:lnTo>
                  <a:lnTo>
                    <a:pt x="1051039" y="3717836"/>
                  </a:lnTo>
                  <a:lnTo>
                    <a:pt x="1053684" y="3666637"/>
                  </a:lnTo>
                  <a:lnTo>
                    <a:pt x="1055699" y="3615414"/>
                  </a:lnTo>
                  <a:lnTo>
                    <a:pt x="1057084" y="3564173"/>
                  </a:lnTo>
                  <a:lnTo>
                    <a:pt x="1057838" y="3512920"/>
                  </a:lnTo>
                  <a:lnTo>
                    <a:pt x="1057962" y="3461661"/>
                  </a:lnTo>
                  <a:lnTo>
                    <a:pt x="1057454" y="3410401"/>
                  </a:lnTo>
                  <a:lnTo>
                    <a:pt x="1056316" y="3359146"/>
                  </a:lnTo>
                  <a:lnTo>
                    <a:pt x="1054547" y="3307902"/>
                  </a:lnTo>
                  <a:lnTo>
                    <a:pt x="1052146" y="3256676"/>
                  </a:lnTo>
                  <a:lnTo>
                    <a:pt x="1049114" y="3205472"/>
                  </a:lnTo>
                  <a:lnTo>
                    <a:pt x="1045451" y="3154297"/>
                  </a:lnTo>
                  <a:lnTo>
                    <a:pt x="1041156" y="3103157"/>
                  </a:lnTo>
                  <a:lnTo>
                    <a:pt x="1036229" y="3052056"/>
                  </a:lnTo>
                  <a:lnTo>
                    <a:pt x="1030671" y="3001002"/>
                  </a:lnTo>
                  <a:lnTo>
                    <a:pt x="1024481" y="2950000"/>
                  </a:lnTo>
                  <a:lnTo>
                    <a:pt x="1017658" y="2899056"/>
                  </a:lnTo>
                  <a:lnTo>
                    <a:pt x="1010204" y="2848176"/>
                  </a:lnTo>
                  <a:lnTo>
                    <a:pt x="1002117" y="2797365"/>
                  </a:lnTo>
                  <a:lnTo>
                    <a:pt x="992546" y="2739977"/>
                  </a:lnTo>
                  <a:lnTo>
                    <a:pt x="982976" y="2683408"/>
                  </a:lnTo>
                  <a:lnTo>
                    <a:pt x="973422" y="2627632"/>
                  </a:lnTo>
                  <a:lnTo>
                    <a:pt x="963900" y="2572620"/>
                  </a:lnTo>
                  <a:lnTo>
                    <a:pt x="954423" y="2518344"/>
                  </a:lnTo>
                  <a:lnTo>
                    <a:pt x="945008" y="2464777"/>
                  </a:lnTo>
                  <a:lnTo>
                    <a:pt x="908251" y="2257035"/>
                  </a:lnTo>
                  <a:lnTo>
                    <a:pt x="899362" y="2206592"/>
                  </a:lnTo>
                  <a:lnTo>
                    <a:pt x="890624" y="2156690"/>
                  </a:lnTo>
                  <a:lnTo>
                    <a:pt x="882051" y="2107302"/>
                  </a:lnTo>
                  <a:lnTo>
                    <a:pt x="873658" y="2058399"/>
                  </a:lnTo>
                  <a:lnTo>
                    <a:pt x="865459" y="2009954"/>
                  </a:lnTo>
                  <a:lnTo>
                    <a:pt x="857470" y="1961938"/>
                  </a:lnTo>
                  <a:lnTo>
                    <a:pt x="849705" y="1914325"/>
                  </a:lnTo>
                  <a:lnTo>
                    <a:pt x="842180" y="1867086"/>
                  </a:lnTo>
                  <a:lnTo>
                    <a:pt x="834908" y="1820193"/>
                  </a:lnTo>
                  <a:lnTo>
                    <a:pt x="827906" y="1773618"/>
                  </a:lnTo>
                  <a:lnTo>
                    <a:pt x="821188" y="1727334"/>
                  </a:lnTo>
                  <a:lnTo>
                    <a:pt x="814769" y="1681313"/>
                  </a:lnTo>
                  <a:lnTo>
                    <a:pt x="808663" y="1635526"/>
                  </a:lnTo>
                  <a:lnTo>
                    <a:pt x="802886" y="1589947"/>
                  </a:lnTo>
                  <a:lnTo>
                    <a:pt x="797452" y="1544546"/>
                  </a:lnTo>
                  <a:lnTo>
                    <a:pt x="792377" y="1499297"/>
                  </a:lnTo>
                  <a:lnTo>
                    <a:pt x="787675" y="1454171"/>
                  </a:lnTo>
                  <a:lnTo>
                    <a:pt x="783361" y="1409141"/>
                  </a:lnTo>
                  <a:lnTo>
                    <a:pt x="779449" y="1364178"/>
                  </a:lnTo>
                  <a:lnTo>
                    <a:pt x="775956" y="1319255"/>
                  </a:lnTo>
                  <a:lnTo>
                    <a:pt x="772895" y="1274344"/>
                  </a:lnTo>
                  <a:lnTo>
                    <a:pt x="770282" y="1229417"/>
                  </a:lnTo>
                  <a:lnTo>
                    <a:pt x="768131" y="1184446"/>
                  </a:lnTo>
                  <a:lnTo>
                    <a:pt x="766457" y="1139403"/>
                  </a:lnTo>
                  <a:lnTo>
                    <a:pt x="765276" y="1094261"/>
                  </a:lnTo>
                  <a:lnTo>
                    <a:pt x="764602" y="1048992"/>
                  </a:lnTo>
                  <a:lnTo>
                    <a:pt x="764449" y="1003567"/>
                  </a:lnTo>
                  <a:lnTo>
                    <a:pt x="764834" y="957960"/>
                  </a:lnTo>
                  <a:lnTo>
                    <a:pt x="765769" y="912141"/>
                  </a:lnTo>
                  <a:lnTo>
                    <a:pt x="767272" y="866084"/>
                  </a:lnTo>
                  <a:lnTo>
                    <a:pt x="769356" y="819759"/>
                  </a:lnTo>
                  <a:lnTo>
                    <a:pt x="772036" y="773141"/>
                  </a:lnTo>
                  <a:lnTo>
                    <a:pt x="775327" y="726199"/>
                  </a:lnTo>
                  <a:lnTo>
                    <a:pt x="779244" y="678908"/>
                  </a:lnTo>
                  <a:lnTo>
                    <a:pt x="783803" y="631238"/>
                  </a:lnTo>
                  <a:lnTo>
                    <a:pt x="789017" y="583163"/>
                  </a:lnTo>
                  <a:lnTo>
                    <a:pt x="794901" y="534654"/>
                  </a:lnTo>
                  <a:lnTo>
                    <a:pt x="801471" y="485682"/>
                  </a:lnTo>
                  <a:lnTo>
                    <a:pt x="808741" y="436222"/>
                  </a:lnTo>
                  <a:lnTo>
                    <a:pt x="816727" y="386244"/>
                  </a:lnTo>
                  <a:lnTo>
                    <a:pt x="825443" y="335720"/>
                  </a:lnTo>
                  <a:lnTo>
                    <a:pt x="834903" y="284624"/>
                  </a:lnTo>
                  <a:lnTo>
                    <a:pt x="845124" y="232926"/>
                  </a:lnTo>
                  <a:lnTo>
                    <a:pt x="856119" y="180600"/>
                  </a:lnTo>
                  <a:lnTo>
                    <a:pt x="867904" y="127617"/>
                  </a:lnTo>
                  <a:lnTo>
                    <a:pt x="880494" y="73949"/>
                  </a:lnTo>
                  <a:lnTo>
                    <a:pt x="893902" y="19569"/>
                  </a:lnTo>
                  <a:lnTo>
                    <a:pt x="898959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07539" y="5795264"/>
            <a:ext cx="12599670" cy="324167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3600" b="1" spc="-105" dirty="0">
                <a:solidFill>
                  <a:srgbClr val="020B4E"/>
                </a:solidFill>
                <a:latin typeface="Gill Sans MT"/>
                <a:cs typeface="Gill Sans MT"/>
              </a:rPr>
              <a:t>Diverse</a:t>
            </a:r>
            <a:r>
              <a:rPr sz="3600" b="1" spc="-1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3600" b="1" spc="-10" dirty="0">
                <a:solidFill>
                  <a:srgbClr val="020B4E"/>
                </a:solidFill>
                <a:latin typeface="Gill Sans MT"/>
                <a:cs typeface="Gill Sans MT"/>
              </a:rPr>
              <a:t>Partnerships</a:t>
            </a:r>
            <a:endParaRPr sz="3600">
              <a:latin typeface="Gill Sans MT"/>
              <a:cs typeface="Gill Sans MT"/>
            </a:endParaRPr>
          </a:p>
          <a:p>
            <a:pPr marL="12700" marR="5080">
              <a:lnSpc>
                <a:spcPct val="108300"/>
              </a:lnSpc>
              <a:spcBef>
                <a:spcPts val="384"/>
              </a:spcBef>
            </a:pP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While</a:t>
            </a:r>
            <a:r>
              <a:rPr sz="20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10" dirty="0">
                <a:solidFill>
                  <a:srgbClr val="020B4E"/>
                </a:solidFill>
                <a:latin typeface="Gill Sans MT"/>
                <a:cs typeface="Gill Sans MT"/>
              </a:rPr>
              <a:t>18%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minority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4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14" dirty="0">
                <a:solidFill>
                  <a:srgbClr val="020B4E"/>
                </a:solidFill>
                <a:latin typeface="Gill Sans MT"/>
                <a:cs typeface="Gill Sans MT"/>
              </a:rPr>
              <a:t>6%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90" dirty="0">
                <a:solidFill>
                  <a:srgbClr val="020B4E"/>
                </a:solidFill>
                <a:latin typeface="Gill Sans MT"/>
                <a:cs typeface="Gill Sans MT"/>
              </a:rPr>
              <a:t>women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are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00" dirty="0">
                <a:solidFill>
                  <a:srgbClr val="020B4E"/>
                </a:solidFill>
                <a:latin typeface="Gill Sans MT"/>
                <a:cs typeface="Gill Sans MT"/>
              </a:rPr>
              <a:t>local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5" dirty="0">
                <a:solidFill>
                  <a:srgbClr val="020B4E"/>
                </a:solidFill>
                <a:latin typeface="Gill Sans MT"/>
                <a:cs typeface="Gill Sans MT"/>
              </a:rPr>
              <a:t>targets,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85" dirty="0">
                <a:solidFill>
                  <a:srgbClr val="020B4E"/>
                </a:solidFill>
                <a:latin typeface="Gill Sans MT"/>
                <a:cs typeface="Gill Sans MT"/>
              </a:rPr>
              <a:t>Alpha</a:t>
            </a:r>
            <a:r>
              <a:rPr sz="20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80" dirty="0">
                <a:solidFill>
                  <a:srgbClr val="020B4E"/>
                </a:solidFill>
                <a:latin typeface="Gill Sans MT"/>
                <a:cs typeface="Gill Sans MT"/>
              </a:rPr>
              <a:t>Residential,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0" dirty="0">
                <a:solidFill>
                  <a:srgbClr val="020B4E"/>
                </a:solidFill>
                <a:latin typeface="Gill Sans MT"/>
                <a:cs typeface="Gill Sans MT"/>
              </a:rPr>
              <a:t>in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80" dirty="0">
                <a:solidFill>
                  <a:srgbClr val="020B4E"/>
                </a:solidFill>
                <a:latin typeface="Gill Sans MT"/>
                <a:cs typeface="Gill Sans MT"/>
              </a:rPr>
              <a:t>addition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20" dirty="0">
                <a:solidFill>
                  <a:srgbClr val="020B4E"/>
                </a:solidFill>
                <a:latin typeface="Gill Sans MT"/>
                <a:cs typeface="Gill Sans MT"/>
              </a:rPr>
              <a:t>being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229" dirty="0">
                <a:solidFill>
                  <a:srgbClr val="020B4E"/>
                </a:solidFill>
                <a:latin typeface="Gill Sans MT"/>
                <a:cs typeface="Gill Sans MT"/>
              </a:rPr>
              <a:t>a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certified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30" dirty="0">
                <a:solidFill>
                  <a:srgbClr val="020B4E"/>
                </a:solidFill>
                <a:latin typeface="Gill Sans MT"/>
                <a:cs typeface="Gill Sans MT"/>
              </a:rPr>
              <a:t>MBE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0" dirty="0">
                <a:solidFill>
                  <a:srgbClr val="020B4E"/>
                </a:solidFill>
                <a:latin typeface="Gill Sans MT"/>
                <a:cs typeface="Gill Sans MT"/>
              </a:rPr>
              <a:t>itself,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will </a:t>
            </a:r>
            <a:r>
              <a:rPr sz="2000" spc="65" dirty="0">
                <a:solidFill>
                  <a:srgbClr val="020B4E"/>
                </a:solidFill>
                <a:latin typeface="Gill Sans MT"/>
                <a:cs typeface="Gill Sans MT"/>
              </a:rPr>
              <a:t>target</a:t>
            </a:r>
            <a:r>
              <a:rPr sz="2000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10" dirty="0">
                <a:solidFill>
                  <a:srgbClr val="020B4E"/>
                </a:solidFill>
                <a:latin typeface="Gill Sans MT"/>
                <a:cs typeface="Gill Sans MT"/>
              </a:rPr>
              <a:t>40%</a:t>
            </a:r>
            <a:r>
              <a:rPr sz="2000" spc="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240" dirty="0">
                <a:solidFill>
                  <a:srgbClr val="020B4E"/>
                </a:solidFill>
                <a:latin typeface="Gill Sans MT"/>
                <a:cs typeface="Gill Sans MT"/>
              </a:rPr>
              <a:t>as</a:t>
            </a:r>
            <a:r>
              <a:rPr sz="2000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229" dirty="0">
                <a:solidFill>
                  <a:srgbClr val="020B4E"/>
                </a:solidFill>
                <a:latin typeface="Gill Sans MT"/>
                <a:cs typeface="Gill Sans MT"/>
              </a:rPr>
              <a:t>a</a:t>
            </a:r>
            <a:r>
              <a:rPr sz="2000" spc="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total </a:t>
            </a:r>
            <a:r>
              <a:rPr sz="2000" spc="105" dirty="0">
                <a:solidFill>
                  <a:srgbClr val="020B4E"/>
                </a:solidFill>
                <a:latin typeface="Gill Sans MT"/>
                <a:cs typeface="Gill Sans MT"/>
              </a:rPr>
              <a:t>of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 DBE</a:t>
            </a:r>
            <a:r>
              <a:rPr sz="2000" spc="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0" dirty="0">
                <a:solidFill>
                  <a:srgbClr val="020B4E"/>
                </a:solidFill>
                <a:latin typeface="Gill Sans MT"/>
                <a:cs typeface="Gill Sans MT"/>
              </a:rPr>
              <a:t>involvement</a:t>
            </a:r>
            <a:r>
              <a:rPr sz="2000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4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2000" spc="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prioritizes</a:t>
            </a:r>
            <a:r>
              <a:rPr sz="2000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5" dirty="0">
                <a:solidFill>
                  <a:srgbClr val="020B4E"/>
                </a:solidFill>
                <a:latin typeface="Gill Sans MT"/>
                <a:cs typeface="Gill Sans MT"/>
              </a:rPr>
              <a:t>outreach</a:t>
            </a:r>
            <a:r>
              <a:rPr sz="2000" spc="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to </a:t>
            </a:r>
            <a:r>
              <a:rPr sz="2000" spc="100" dirty="0">
                <a:solidFill>
                  <a:srgbClr val="020B4E"/>
                </a:solidFill>
                <a:latin typeface="Gill Sans MT"/>
                <a:cs typeface="Gill Sans MT"/>
              </a:rPr>
              <a:t>local</a:t>
            </a:r>
            <a:r>
              <a:rPr sz="2000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50" dirty="0">
                <a:solidFill>
                  <a:srgbClr val="020B4E"/>
                </a:solidFill>
                <a:latin typeface="Gill Sans MT"/>
                <a:cs typeface="Gill Sans MT"/>
              </a:rPr>
              <a:t>entrepreneurs</a:t>
            </a:r>
            <a:r>
              <a:rPr sz="2000" spc="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4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2000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0" dirty="0">
                <a:solidFill>
                  <a:srgbClr val="020B4E"/>
                </a:solidFill>
                <a:latin typeface="Gill Sans MT"/>
                <a:cs typeface="Gill Sans MT"/>
              </a:rPr>
              <a:t>enterprises</a:t>
            </a:r>
            <a:r>
              <a:rPr sz="2000" spc="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-25" dirty="0">
                <a:solidFill>
                  <a:srgbClr val="020B4E"/>
                </a:solidFill>
                <a:latin typeface="Gill Sans MT"/>
                <a:cs typeface="Gill Sans MT"/>
              </a:rPr>
              <a:t>for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their</a:t>
            </a:r>
            <a:r>
              <a:rPr sz="20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5" dirty="0">
                <a:solidFill>
                  <a:srgbClr val="020B4E"/>
                </a:solidFill>
                <a:latin typeface="Gill Sans MT"/>
                <a:cs typeface="Gill Sans MT"/>
              </a:rPr>
              <a:t>participation</a:t>
            </a:r>
            <a:r>
              <a:rPr sz="20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0" dirty="0">
                <a:solidFill>
                  <a:srgbClr val="020B4E"/>
                </a:solidFill>
                <a:latin typeface="Gill Sans MT"/>
                <a:cs typeface="Gill Sans MT"/>
              </a:rPr>
              <a:t>in</a:t>
            </a:r>
            <a:r>
              <a:rPr sz="20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90" dirty="0">
                <a:solidFill>
                  <a:srgbClr val="020B4E"/>
                </a:solidFill>
                <a:latin typeface="Gill Sans MT"/>
                <a:cs typeface="Gill Sans MT"/>
              </a:rPr>
              <a:t>this</a:t>
            </a:r>
            <a:r>
              <a:rPr sz="20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-10" dirty="0">
                <a:solidFill>
                  <a:srgbClr val="020B4E"/>
                </a:solidFill>
                <a:latin typeface="Gill Sans MT"/>
                <a:cs typeface="Gill Sans MT"/>
              </a:rPr>
              <a:t>project.</a:t>
            </a:r>
            <a:endParaRPr sz="2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3600" b="1" spc="-370" dirty="0">
                <a:solidFill>
                  <a:srgbClr val="020B4E"/>
                </a:solidFill>
                <a:latin typeface="Gill Sans MT"/>
                <a:cs typeface="Gill Sans MT"/>
              </a:rPr>
              <a:t>Our</a:t>
            </a:r>
            <a:r>
              <a:rPr sz="3600" b="1" spc="-10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3600" b="1" spc="-125" dirty="0">
                <a:solidFill>
                  <a:srgbClr val="020B4E"/>
                </a:solidFill>
                <a:latin typeface="Gill Sans MT"/>
                <a:cs typeface="Gill Sans MT"/>
              </a:rPr>
              <a:t>Commitment</a:t>
            </a:r>
            <a:endParaRPr sz="3600">
              <a:latin typeface="Gill Sans MT"/>
              <a:cs typeface="Gill Sans MT"/>
            </a:endParaRPr>
          </a:p>
          <a:p>
            <a:pPr marL="12700" marR="456565">
              <a:lnSpc>
                <a:spcPct val="108300"/>
              </a:lnSpc>
              <a:spcBef>
                <a:spcPts val="380"/>
              </a:spcBef>
            </a:pPr>
            <a:r>
              <a:rPr sz="2000" spc="-135" dirty="0">
                <a:solidFill>
                  <a:srgbClr val="020B4E"/>
                </a:solidFill>
                <a:latin typeface="Gill Sans MT"/>
                <a:cs typeface="Gill Sans MT"/>
              </a:rPr>
              <a:t>We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are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80" dirty="0">
                <a:solidFill>
                  <a:srgbClr val="020B4E"/>
                </a:solidFill>
                <a:latin typeface="Gill Sans MT"/>
                <a:cs typeface="Gill Sans MT"/>
              </a:rPr>
              <a:t>committed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20" dirty="0">
                <a:solidFill>
                  <a:srgbClr val="020B4E"/>
                </a:solidFill>
                <a:latin typeface="Gill Sans MT"/>
                <a:cs typeface="Gill Sans MT"/>
              </a:rPr>
              <a:t>being</a:t>
            </a:r>
            <a:r>
              <a:rPr sz="20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229" dirty="0">
                <a:solidFill>
                  <a:srgbClr val="020B4E"/>
                </a:solidFill>
                <a:latin typeface="Gill Sans MT"/>
                <a:cs typeface="Gill Sans MT"/>
              </a:rPr>
              <a:t>a</a:t>
            </a:r>
            <a:r>
              <a:rPr sz="20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10" dirty="0">
                <a:solidFill>
                  <a:srgbClr val="020B4E"/>
                </a:solidFill>
                <a:latin typeface="Gill Sans MT"/>
                <a:cs typeface="Gill Sans MT"/>
              </a:rPr>
              <a:t>long</a:t>
            </a:r>
            <a:r>
              <a:rPr sz="2000" b="1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140" dirty="0">
                <a:solidFill>
                  <a:srgbClr val="020B4E"/>
                </a:solidFill>
                <a:latin typeface="Gill Sans MT"/>
                <a:cs typeface="Gill Sans MT"/>
              </a:rPr>
              <a:t>term</a:t>
            </a:r>
            <a:r>
              <a:rPr sz="2000" b="1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90" dirty="0">
                <a:solidFill>
                  <a:srgbClr val="020B4E"/>
                </a:solidFill>
                <a:latin typeface="Gill Sans MT"/>
                <a:cs typeface="Gill Sans MT"/>
              </a:rPr>
              <a:t>partner</a:t>
            </a:r>
            <a:r>
              <a:rPr sz="2000" b="1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0" dirty="0">
                <a:solidFill>
                  <a:srgbClr val="020B4E"/>
                </a:solidFill>
                <a:latin typeface="Gill Sans MT"/>
                <a:cs typeface="Gill Sans MT"/>
              </a:rPr>
              <a:t>in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90" dirty="0">
                <a:solidFill>
                  <a:srgbClr val="020B4E"/>
                </a:solidFill>
                <a:latin typeface="Gill Sans MT"/>
                <a:cs typeface="Gill Sans MT"/>
              </a:rPr>
              <a:t>this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95" dirty="0">
                <a:solidFill>
                  <a:srgbClr val="020B4E"/>
                </a:solidFill>
                <a:latin typeface="Gill Sans MT"/>
                <a:cs typeface="Gill Sans MT"/>
              </a:rPr>
              <a:t>community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with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229" dirty="0">
                <a:solidFill>
                  <a:srgbClr val="020B4E"/>
                </a:solidFill>
                <a:latin typeface="Gill Sans MT"/>
                <a:cs typeface="Gill Sans MT"/>
              </a:rPr>
              <a:t>a</a:t>
            </a:r>
            <a:r>
              <a:rPr sz="20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110" dirty="0">
                <a:solidFill>
                  <a:srgbClr val="020B4E"/>
                </a:solidFill>
                <a:latin typeface="Gill Sans MT"/>
                <a:cs typeface="Gill Sans MT"/>
              </a:rPr>
              <a:t>minimum</a:t>
            </a:r>
            <a:r>
              <a:rPr sz="2000" b="1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dirty="0">
                <a:solidFill>
                  <a:srgbClr val="020B4E"/>
                </a:solidFill>
                <a:latin typeface="Gill Sans MT"/>
                <a:cs typeface="Gill Sans MT"/>
              </a:rPr>
              <a:t>10-</a:t>
            </a:r>
            <a:r>
              <a:rPr sz="2000" b="1" spc="-40" dirty="0">
                <a:solidFill>
                  <a:srgbClr val="020B4E"/>
                </a:solidFill>
                <a:latin typeface="Gill Sans MT"/>
                <a:cs typeface="Gill Sans MT"/>
              </a:rPr>
              <a:t>year</a:t>
            </a:r>
            <a:r>
              <a:rPr sz="2000" b="1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50" dirty="0">
                <a:solidFill>
                  <a:srgbClr val="020B4E"/>
                </a:solidFill>
                <a:latin typeface="Gill Sans MT"/>
                <a:cs typeface="Gill Sans MT"/>
              </a:rPr>
              <a:t>investment</a:t>
            </a:r>
            <a:r>
              <a:rPr sz="2000" b="1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40" dirty="0">
                <a:solidFill>
                  <a:srgbClr val="020B4E"/>
                </a:solidFill>
                <a:latin typeface="Gill Sans MT"/>
                <a:cs typeface="Gill Sans MT"/>
              </a:rPr>
              <a:t>vs.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80" dirty="0">
                <a:solidFill>
                  <a:srgbClr val="020B4E"/>
                </a:solidFill>
                <a:latin typeface="Gill Sans MT"/>
                <a:cs typeface="Gill Sans MT"/>
              </a:rPr>
              <a:t>a </a:t>
            </a:r>
            <a:r>
              <a:rPr sz="2000" spc="55" dirty="0">
                <a:solidFill>
                  <a:srgbClr val="020B4E"/>
                </a:solidFill>
                <a:latin typeface="Gill Sans MT"/>
                <a:cs typeface="Gill Sans MT"/>
              </a:rPr>
              <a:t>‘Merchant’</a:t>
            </a:r>
            <a:r>
              <a:rPr sz="20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Developer</a:t>
            </a:r>
            <a:r>
              <a:rPr sz="20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90" dirty="0">
                <a:solidFill>
                  <a:srgbClr val="020B4E"/>
                </a:solidFill>
                <a:latin typeface="Gill Sans MT"/>
                <a:cs typeface="Gill Sans MT"/>
              </a:rPr>
              <a:t>strategy</a:t>
            </a:r>
            <a:r>
              <a:rPr sz="20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80" dirty="0">
                <a:solidFill>
                  <a:srgbClr val="020B4E"/>
                </a:solidFill>
                <a:latin typeface="Gill Sans MT"/>
                <a:cs typeface="Gill Sans MT"/>
              </a:rPr>
              <a:t>(build-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stabilize-</a:t>
            </a:r>
            <a:r>
              <a:rPr sz="2000" spc="-10" dirty="0">
                <a:solidFill>
                  <a:srgbClr val="020B4E"/>
                </a:solidFill>
                <a:latin typeface="Gill Sans MT"/>
                <a:cs typeface="Gill Sans MT"/>
              </a:rPr>
              <a:t>exit).</a:t>
            </a:r>
            <a:endParaRPr sz="2000">
              <a:latin typeface="Gill Sans MT"/>
              <a:cs typeface="Gill Sans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1039" y="1828800"/>
            <a:ext cx="7771509" cy="380842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42447" y="2413316"/>
            <a:ext cx="2828102" cy="263938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11" name="object 11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9614" y="457200"/>
            <a:ext cx="2162495" cy="60368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437005" cy="10058400"/>
            <a:chOff x="0" y="0"/>
            <a:chExt cx="1437005" cy="100584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437005" cy="10058400"/>
            </a:xfrm>
            <a:custGeom>
              <a:avLst/>
              <a:gdLst/>
              <a:ahLst/>
              <a:cxnLst/>
              <a:rect l="l" t="t" r="r" b="b"/>
              <a:pathLst>
                <a:path w="1437005" h="10058400">
                  <a:moveTo>
                    <a:pt x="1226309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273155" y="10058399"/>
                  </a:lnTo>
                  <a:lnTo>
                    <a:pt x="1367848" y="9520507"/>
                  </a:lnTo>
                  <a:lnTo>
                    <a:pt x="1416473" y="9168355"/>
                  </a:lnTo>
                  <a:lnTo>
                    <a:pt x="1434388" y="8846373"/>
                  </a:lnTo>
                  <a:lnTo>
                    <a:pt x="1436947" y="8398992"/>
                  </a:lnTo>
                  <a:lnTo>
                    <a:pt x="1436615" y="8345489"/>
                  </a:lnTo>
                  <a:lnTo>
                    <a:pt x="1435635" y="8292436"/>
                  </a:lnTo>
                  <a:lnTo>
                    <a:pt x="1434032" y="8239816"/>
                  </a:lnTo>
                  <a:lnTo>
                    <a:pt x="1431831" y="8187609"/>
                  </a:lnTo>
                  <a:lnTo>
                    <a:pt x="1429057" y="8135799"/>
                  </a:lnTo>
                  <a:lnTo>
                    <a:pt x="1425735" y="8084368"/>
                  </a:lnTo>
                  <a:lnTo>
                    <a:pt x="1421889" y="8033298"/>
                  </a:lnTo>
                  <a:lnTo>
                    <a:pt x="1417545" y="7982570"/>
                  </a:lnTo>
                  <a:lnTo>
                    <a:pt x="1412728" y="7932168"/>
                  </a:lnTo>
                  <a:lnTo>
                    <a:pt x="1407462" y="7882072"/>
                  </a:lnTo>
                  <a:lnTo>
                    <a:pt x="1401773" y="7832266"/>
                  </a:lnTo>
                  <a:lnTo>
                    <a:pt x="1395685" y="7782732"/>
                  </a:lnTo>
                  <a:lnTo>
                    <a:pt x="1389223" y="7733451"/>
                  </a:lnTo>
                  <a:lnTo>
                    <a:pt x="1382412" y="7684406"/>
                  </a:lnTo>
                  <a:lnTo>
                    <a:pt x="1375278" y="7635579"/>
                  </a:lnTo>
                  <a:lnTo>
                    <a:pt x="1367844" y="7586953"/>
                  </a:lnTo>
                  <a:lnTo>
                    <a:pt x="1360136" y="7538508"/>
                  </a:lnTo>
                  <a:lnTo>
                    <a:pt x="1352180" y="7490228"/>
                  </a:lnTo>
                  <a:lnTo>
                    <a:pt x="1343998" y="7442095"/>
                  </a:lnTo>
                  <a:lnTo>
                    <a:pt x="1335618" y="7394090"/>
                  </a:lnTo>
                  <a:lnTo>
                    <a:pt x="1327063" y="7346197"/>
                  </a:lnTo>
                  <a:lnTo>
                    <a:pt x="1318359" y="7298396"/>
                  </a:lnTo>
                  <a:lnTo>
                    <a:pt x="1309530" y="7250670"/>
                  </a:lnTo>
                  <a:lnTo>
                    <a:pt x="1300601" y="7203002"/>
                  </a:lnTo>
                  <a:lnTo>
                    <a:pt x="1291598" y="7155374"/>
                  </a:lnTo>
                  <a:lnTo>
                    <a:pt x="1264388" y="7012547"/>
                  </a:lnTo>
                  <a:lnTo>
                    <a:pt x="1255335" y="6964898"/>
                  </a:lnTo>
                  <a:lnTo>
                    <a:pt x="1246332" y="6917200"/>
                  </a:lnTo>
                  <a:lnTo>
                    <a:pt x="1237403" y="6869434"/>
                  </a:lnTo>
                  <a:lnTo>
                    <a:pt x="1228574" y="6821582"/>
                  </a:lnTo>
                  <a:lnTo>
                    <a:pt x="1219870" y="6773628"/>
                  </a:lnTo>
                  <a:lnTo>
                    <a:pt x="1211315" y="6725552"/>
                  </a:lnTo>
                  <a:lnTo>
                    <a:pt x="1202935" y="6677337"/>
                  </a:lnTo>
                  <a:lnTo>
                    <a:pt x="1194754" y="6628966"/>
                  </a:lnTo>
                  <a:lnTo>
                    <a:pt x="1186797" y="6580419"/>
                  </a:lnTo>
                  <a:lnTo>
                    <a:pt x="1179089" y="6531681"/>
                  </a:lnTo>
                  <a:lnTo>
                    <a:pt x="1171656" y="6482732"/>
                  </a:lnTo>
                  <a:lnTo>
                    <a:pt x="1164521" y="6433555"/>
                  </a:lnTo>
                  <a:lnTo>
                    <a:pt x="1157710" y="6384132"/>
                  </a:lnTo>
                  <a:lnTo>
                    <a:pt x="1151248" y="6334445"/>
                  </a:lnTo>
                  <a:lnTo>
                    <a:pt x="1145160" y="6284476"/>
                  </a:lnTo>
                  <a:lnTo>
                    <a:pt x="1139471" y="6234208"/>
                  </a:lnTo>
                  <a:lnTo>
                    <a:pt x="1134205" y="6183623"/>
                  </a:lnTo>
                  <a:lnTo>
                    <a:pt x="1129388" y="6132702"/>
                  </a:lnTo>
                  <a:lnTo>
                    <a:pt x="1125044" y="6081428"/>
                  </a:lnTo>
                  <a:lnTo>
                    <a:pt x="1121198" y="6029783"/>
                  </a:lnTo>
                  <a:lnTo>
                    <a:pt x="1117876" y="5977750"/>
                  </a:lnTo>
                  <a:lnTo>
                    <a:pt x="1115102" y="5925309"/>
                  </a:lnTo>
                  <a:lnTo>
                    <a:pt x="1112901" y="5872445"/>
                  </a:lnTo>
                  <a:lnTo>
                    <a:pt x="1111298" y="5819138"/>
                  </a:lnTo>
                  <a:lnTo>
                    <a:pt x="1110318" y="5765371"/>
                  </a:lnTo>
                  <a:lnTo>
                    <a:pt x="1109986" y="5711126"/>
                  </a:lnTo>
                  <a:lnTo>
                    <a:pt x="1110371" y="5658340"/>
                  </a:lnTo>
                  <a:lnTo>
                    <a:pt x="1111504" y="5605901"/>
                  </a:lnTo>
                  <a:lnTo>
                    <a:pt x="1113355" y="5553797"/>
                  </a:lnTo>
                  <a:lnTo>
                    <a:pt x="1115893" y="5502017"/>
                  </a:lnTo>
                  <a:lnTo>
                    <a:pt x="1119086" y="5450551"/>
                  </a:lnTo>
                  <a:lnTo>
                    <a:pt x="1122903" y="5399387"/>
                  </a:lnTo>
                  <a:lnTo>
                    <a:pt x="1127314" y="5348515"/>
                  </a:lnTo>
                  <a:lnTo>
                    <a:pt x="1132287" y="5297923"/>
                  </a:lnTo>
                  <a:lnTo>
                    <a:pt x="1137791" y="5247600"/>
                  </a:lnTo>
                  <a:lnTo>
                    <a:pt x="1143795" y="5197535"/>
                  </a:lnTo>
                  <a:lnTo>
                    <a:pt x="1150268" y="5147718"/>
                  </a:lnTo>
                  <a:lnTo>
                    <a:pt x="1157178" y="5098137"/>
                  </a:lnTo>
                  <a:lnTo>
                    <a:pt x="1164495" y="5048781"/>
                  </a:lnTo>
                  <a:lnTo>
                    <a:pt x="1172188" y="4999640"/>
                  </a:lnTo>
                  <a:lnTo>
                    <a:pt x="1180225" y="4950702"/>
                  </a:lnTo>
                  <a:lnTo>
                    <a:pt x="1188576" y="4901956"/>
                  </a:lnTo>
                  <a:lnTo>
                    <a:pt x="1197209" y="4853391"/>
                  </a:lnTo>
                  <a:lnTo>
                    <a:pt x="1206093" y="4804996"/>
                  </a:lnTo>
                  <a:lnTo>
                    <a:pt x="1215197" y="4756761"/>
                  </a:lnTo>
                  <a:lnTo>
                    <a:pt x="1224490" y="4708673"/>
                  </a:lnTo>
                  <a:lnTo>
                    <a:pt x="1233941" y="4660723"/>
                  </a:lnTo>
                  <a:lnTo>
                    <a:pt x="1243519" y="4612899"/>
                  </a:lnTo>
                  <a:lnTo>
                    <a:pt x="1253192" y="4565190"/>
                  </a:lnTo>
                  <a:lnTo>
                    <a:pt x="1262930" y="4517585"/>
                  </a:lnTo>
                  <a:lnTo>
                    <a:pt x="1292221" y="4375284"/>
                  </a:lnTo>
                  <a:lnTo>
                    <a:pt x="1301906" y="4327985"/>
                  </a:lnTo>
                  <a:lnTo>
                    <a:pt x="1311501" y="4280735"/>
                  </a:lnTo>
                  <a:lnTo>
                    <a:pt x="1320973" y="4233523"/>
                  </a:lnTo>
                  <a:lnTo>
                    <a:pt x="1330293" y="4186338"/>
                  </a:lnTo>
                  <a:lnTo>
                    <a:pt x="1339863" y="4135787"/>
                  </a:lnTo>
                  <a:lnTo>
                    <a:pt x="1348805" y="4085148"/>
                  </a:lnTo>
                  <a:lnTo>
                    <a:pt x="1357117" y="4034427"/>
                  </a:lnTo>
                  <a:lnTo>
                    <a:pt x="1364801" y="3983630"/>
                  </a:lnTo>
                  <a:lnTo>
                    <a:pt x="1371855" y="3932761"/>
                  </a:lnTo>
                  <a:lnTo>
                    <a:pt x="1378280" y="3881828"/>
                  </a:lnTo>
                  <a:lnTo>
                    <a:pt x="1384075" y="3830836"/>
                  </a:lnTo>
                  <a:lnTo>
                    <a:pt x="1389240" y="3779791"/>
                  </a:lnTo>
                  <a:lnTo>
                    <a:pt x="1393776" y="3728699"/>
                  </a:lnTo>
                  <a:lnTo>
                    <a:pt x="1397681" y="3677565"/>
                  </a:lnTo>
                  <a:lnTo>
                    <a:pt x="1400957" y="3626396"/>
                  </a:lnTo>
                  <a:lnTo>
                    <a:pt x="1403602" y="3575197"/>
                  </a:lnTo>
                  <a:lnTo>
                    <a:pt x="1405617" y="3523974"/>
                  </a:lnTo>
                  <a:lnTo>
                    <a:pt x="1407002" y="3472733"/>
                  </a:lnTo>
                  <a:lnTo>
                    <a:pt x="1407756" y="3421480"/>
                  </a:lnTo>
                  <a:lnTo>
                    <a:pt x="1407880" y="3370221"/>
                  </a:lnTo>
                  <a:lnTo>
                    <a:pt x="1407372" y="3318961"/>
                  </a:lnTo>
                  <a:lnTo>
                    <a:pt x="1406234" y="3267706"/>
                  </a:lnTo>
                  <a:lnTo>
                    <a:pt x="1404465" y="3216462"/>
                  </a:lnTo>
                  <a:lnTo>
                    <a:pt x="1402064" y="3165236"/>
                  </a:lnTo>
                  <a:lnTo>
                    <a:pt x="1399032" y="3114032"/>
                  </a:lnTo>
                  <a:lnTo>
                    <a:pt x="1395369" y="3062857"/>
                  </a:lnTo>
                  <a:lnTo>
                    <a:pt x="1391074" y="3011716"/>
                  </a:lnTo>
                  <a:lnTo>
                    <a:pt x="1386147" y="2960616"/>
                  </a:lnTo>
                  <a:lnTo>
                    <a:pt x="1380589" y="2909562"/>
                  </a:lnTo>
                  <a:lnTo>
                    <a:pt x="1374399" y="2858560"/>
                  </a:lnTo>
                  <a:lnTo>
                    <a:pt x="1367576" y="2807616"/>
                  </a:lnTo>
                  <a:lnTo>
                    <a:pt x="1360122" y="2756736"/>
                  </a:lnTo>
                  <a:lnTo>
                    <a:pt x="1352035" y="2705925"/>
                  </a:lnTo>
                  <a:lnTo>
                    <a:pt x="1342464" y="2648537"/>
                  </a:lnTo>
                  <a:lnTo>
                    <a:pt x="1332894" y="2591968"/>
                  </a:lnTo>
                  <a:lnTo>
                    <a:pt x="1323340" y="2536192"/>
                  </a:lnTo>
                  <a:lnTo>
                    <a:pt x="1313818" y="2481180"/>
                  </a:lnTo>
                  <a:lnTo>
                    <a:pt x="1304341" y="2426904"/>
                  </a:lnTo>
                  <a:lnTo>
                    <a:pt x="1294926" y="2373337"/>
                  </a:lnTo>
                  <a:lnTo>
                    <a:pt x="1258169" y="2165595"/>
                  </a:lnTo>
                  <a:lnTo>
                    <a:pt x="1249280" y="2115152"/>
                  </a:lnTo>
                  <a:lnTo>
                    <a:pt x="1240542" y="2065250"/>
                  </a:lnTo>
                  <a:lnTo>
                    <a:pt x="1231969" y="2015861"/>
                  </a:lnTo>
                  <a:lnTo>
                    <a:pt x="1223575" y="1966959"/>
                  </a:lnTo>
                  <a:lnTo>
                    <a:pt x="1215377" y="1918513"/>
                  </a:lnTo>
                  <a:lnTo>
                    <a:pt x="1207388" y="1870498"/>
                  </a:lnTo>
                  <a:lnTo>
                    <a:pt x="1199623" y="1822885"/>
                  </a:lnTo>
                  <a:lnTo>
                    <a:pt x="1192098" y="1775646"/>
                  </a:lnTo>
                  <a:lnTo>
                    <a:pt x="1184826" y="1728753"/>
                  </a:lnTo>
                  <a:lnTo>
                    <a:pt x="1177824" y="1682178"/>
                  </a:lnTo>
                  <a:lnTo>
                    <a:pt x="1171106" y="1635894"/>
                  </a:lnTo>
                  <a:lnTo>
                    <a:pt x="1164687" y="1589873"/>
                  </a:lnTo>
                  <a:lnTo>
                    <a:pt x="1158581" y="1544086"/>
                  </a:lnTo>
                  <a:lnTo>
                    <a:pt x="1152804" y="1498507"/>
                  </a:lnTo>
                  <a:lnTo>
                    <a:pt x="1147370" y="1453106"/>
                  </a:lnTo>
                  <a:lnTo>
                    <a:pt x="1142295" y="1407857"/>
                  </a:lnTo>
                  <a:lnTo>
                    <a:pt x="1137593" y="1362731"/>
                  </a:lnTo>
                  <a:lnTo>
                    <a:pt x="1133278" y="1317700"/>
                  </a:lnTo>
                  <a:lnTo>
                    <a:pt x="1129367" y="1272738"/>
                  </a:lnTo>
                  <a:lnTo>
                    <a:pt x="1125874" y="1227815"/>
                  </a:lnTo>
                  <a:lnTo>
                    <a:pt x="1122813" y="1182904"/>
                  </a:lnTo>
                  <a:lnTo>
                    <a:pt x="1120200" y="1137977"/>
                  </a:lnTo>
                  <a:lnTo>
                    <a:pt x="1118049" y="1093006"/>
                  </a:lnTo>
                  <a:lnTo>
                    <a:pt x="1116375" y="1047963"/>
                  </a:lnTo>
                  <a:lnTo>
                    <a:pt x="1115194" y="1002821"/>
                  </a:lnTo>
                  <a:lnTo>
                    <a:pt x="1114520" y="957552"/>
                  </a:lnTo>
                  <a:lnTo>
                    <a:pt x="1114367" y="912127"/>
                  </a:lnTo>
                  <a:lnTo>
                    <a:pt x="1114752" y="866520"/>
                  </a:lnTo>
                  <a:lnTo>
                    <a:pt x="1115687" y="820701"/>
                  </a:lnTo>
                  <a:lnTo>
                    <a:pt x="1117190" y="774643"/>
                  </a:lnTo>
                  <a:lnTo>
                    <a:pt x="1119274" y="728319"/>
                  </a:lnTo>
                  <a:lnTo>
                    <a:pt x="1121954" y="681700"/>
                  </a:lnTo>
                  <a:lnTo>
                    <a:pt x="1125245" y="634759"/>
                  </a:lnTo>
                  <a:lnTo>
                    <a:pt x="1129162" y="587468"/>
                  </a:lnTo>
                  <a:lnTo>
                    <a:pt x="1133721" y="539798"/>
                  </a:lnTo>
                  <a:lnTo>
                    <a:pt x="1138934" y="491723"/>
                  </a:lnTo>
                  <a:lnTo>
                    <a:pt x="1144819" y="443213"/>
                  </a:lnTo>
                  <a:lnTo>
                    <a:pt x="1151389" y="394242"/>
                  </a:lnTo>
                  <a:lnTo>
                    <a:pt x="1158659" y="344782"/>
                  </a:lnTo>
                  <a:lnTo>
                    <a:pt x="1166645" y="294804"/>
                  </a:lnTo>
                  <a:lnTo>
                    <a:pt x="1175361" y="244280"/>
                  </a:lnTo>
                  <a:lnTo>
                    <a:pt x="1184821" y="193184"/>
                  </a:lnTo>
                  <a:lnTo>
                    <a:pt x="1195042" y="141486"/>
                  </a:lnTo>
                  <a:lnTo>
                    <a:pt x="1206037" y="89160"/>
                  </a:lnTo>
                  <a:lnTo>
                    <a:pt x="1217822" y="36176"/>
                  </a:lnTo>
                  <a:lnTo>
                    <a:pt x="1226309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087120" cy="10058400"/>
            </a:xfrm>
            <a:custGeom>
              <a:avLst/>
              <a:gdLst/>
              <a:ahLst/>
              <a:cxnLst/>
              <a:rect l="l" t="t" r="r" b="b"/>
              <a:pathLst>
                <a:path w="1087120" h="10058400">
                  <a:moveTo>
                    <a:pt x="923237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955432" y="10058400"/>
                  </a:lnTo>
                  <a:lnTo>
                    <a:pt x="1017930" y="9703387"/>
                  </a:lnTo>
                  <a:lnTo>
                    <a:pt x="1066555" y="9351235"/>
                  </a:lnTo>
                  <a:lnTo>
                    <a:pt x="1084470" y="9029253"/>
                  </a:lnTo>
                  <a:lnTo>
                    <a:pt x="1087029" y="8581872"/>
                  </a:lnTo>
                  <a:lnTo>
                    <a:pt x="1086697" y="8528369"/>
                  </a:lnTo>
                  <a:lnTo>
                    <a:pt x="1085717" y="8475317"/>
                  </a:lnTo>
                  <a:lnTo>
                    <a:pt x="1084114" y="8422696"/>
                  </a:lnTo>
                  <a:lnTo>
                    <a:pt x="1081913" y="8370490"/>
                  </a:lnTo>
                  <a:lnTo>
                    <a:pt x="1079139" y="8318680"/>
                  </a:lnTo>
                  <a:lnTo>
                    <a:pt x="1075817" y="8267248"/>
                  </a:lnTo>
                  <a:lnTo>
                    <a:pt x="1071971" y="8216178"/>
                  </a:lnTo>
                  <a:lnTo>
                    <a:pt x="1067627" y="8165450"/>
                  </a:lnTo>
                  <a:lnTo>
                    <a:pt x="1062810" y="8115048"/>
                  </a:lnTo>
                  <a:lnTo>
                    <a:pt x="1057544" y="8064953"/>
                  </a:lnTo>
                  <a:lnTo>
                    <a:pt x="1051855" y="8015147"/>
                  </a:lnTo>
                  <a:lnTo>
                    <a:pt x="1045767" y="7965612"/>
                  </a:lnTo>
                  <a:lnTo>
                    <a:pt x="1039305" y="7916331"/>
                  </a:lnTo>
                  <a:lnTo>
                    <a:pt x="1032494" y="7867287"/>
                  </a:lnTo>
                  <a:lnTo>
                    <a:pt x="1025360" y="7818460"/>
                  </a:lnTo>
                  <a:lnTo>
                    <a:pt x="1017926" y="7769833"/>
                  </a:lnTo>
                  <a:lnTo>
                    <a:pt x="1010218" y="7721389"/>
                  </a:lnTo>
                  <a:lnTo>
                    <a:pt x="1002262" y="7673109"/>
                  </a:lnTo>
                  <a:lnTo>
                    <a:pt x="994080" y="7624975"/>
                  </a:lnTo>
                  <a:lnTo>
                    <a:pt x="985700" y="7576971"/>
                  </a:lnTo>
                  <a:lnTo>
                    <a:pt x="977145" y="7529077"/>
                  </a:lnTo>
                  <a:lnTo>
                    <a:pt x="968441" y="7481276"/>
                  </a:lnTo>
                  <a:lnTo>
                    <a:pt x="959612" y="7433551"/>
                  </a:lnTo>
                  <a:lnTo>
                    <a:pt x="950683" y="7385883"/>
                  </a:lnTo>
                  <a:lnTo>
                    <a:pt x="941680" y="7338254"/>
                  </a:lnTo>
                  <a:lnTo>
                    <a:pt x="914470" y="7195427"/>
                  </a:lnTo>
                  <a:lnTo>
                    <a:pt x="905417" y="7147779"/>
                  </a:lnTo>
                  <a:lnTo>
                    <a:pt x="896414" y="7100080"/>
                  </a:lnTo>
                  <a:lnTo>
                    <a:pt x="887485" y="7052314"/>
                  </a:lnTo>
                  <a:lnTo>
                    <a:pt x="878656" y="7004463"/>
                  </a:lnTo>
                  <a:lnTo>
                    <a:pt x="869952" y="6956508"/>
                  </a:lnTo>
                  <a:lnTo>
                    <a:pt x="861397" y="6908432"/>
                  </a:lnTo>
                  <a:lnTo>
                    <a:pt x="853017" y="6860217"/>
                  </a:lnTo>
                  <a:lnTo>
                    <a:pt x="844836" y="6811846"/>
                  </a:lnTo>
                  <a:lnTo>
                    <a:pt x="836879" y="6763300"/>
                  </a:lnTo>
                  <a:lnTo>
                    <a:pt x="829171" y="6714561"/>
                  </a:lnTo>
                  <a:lnTo>
                    <a:pt x="821738" y="6665612"/>
                  </a:lnTo>
                  <a:lnTo>
                    <a:pt x="814603" y="6616435"/>
                  </a:lnTo>
                  <a:lnTo>
                    <a:pt x="807792" y="6567012"/>
                  </a:lnTo>
                  <a:lnTo>
                    <a:pt x="801330" y="6517325"/>
                  </a:lnTo>
                  <a:lnTo>
                    <a:pt x="795242" y="6467357"/>
                  </a:lnTo>
                  <a:lnTo>
                    <a:pt x="789553" y="6417088"/>
                  </a:lnTo>
                  <a:lnTo>
                    <a:pt x="784287" y="6366503"/>
                  </a:lnTo>
                  <a:lnTo>
                    <a:pt x="779470" y="6315582"/>
                  </a:lnTo>
                  <a:lnTo>
                    <a:pt x="775126" y="6264308"/>
                  </a:lnTo>
                  <a:lnTo>
                    <a:pt x="771281" y="6212664"/>
                  </a:lnTo>
                  <a:lnTo>
                    <a:pt x="767958" y="6160630"/>
                  </a:lnTo>
                  <a:lnTo>
                    <a:pt x="765184" y="6108190"/>
                  </a:lnTo>
                  <a:lnTo>
                    <a:pt x="762983" y="6055325"/>
                  </a:lnTo>
                  <a:lnTo>
                    <a:pt x="761380" y="6002018"/>
                  </a:lnTo>
                  <a:lnTo>
                    <a:pt x="760400" y="5948251"/>
                  </a:lnTo>
                  <a:lnTo>
                    <a:pt x="760068" y="5894006"/>
                  </a:lnTo>
                  <a:lnTo>
                    <a:pt x="760453" y="5841220"/>
                  </a:lnTo>
                  <a:lnTo>
                    <a:pt x="761586" y="5788781"/>
                  </a:lnTo>
                  <a:lnTo>
                    <a:pt x="763437" y="5736677"/>
                  </a:lnTo>
                  <a:lnTo>
                    <a:pt x="765975" y="5684897"/>
                  </a:lnTo>
                  <a:lnTo>
                    <a:pt x="769168" y="5633431"/>
                  </a:lnTo>
                  <a:lnTo>
                    <a:pt x="772985" y="5582267"/>
                  </a:lnTo>
                  <a:lnTo>
                    <a:pt x="777396" y="5531395"/>
                  </a:lnTo>
                  <a:lnTo>
                    <a:pt x="782369" y="5480803"/>
                  </a:lnTo>
                  <a:lnTo>
                    <a:pt x="787873" y="5430480"/>
                  </a:lnTo>
                  <a:lnTo>
                    <a:pt x="793877" y="5380416"/>
                  </a:lnTo>
                  <a:lnTo>
                    <a:pt x="800350" y="5330598"/>
                  </a:lnTo>
                  <a:lnTo>
                    <a:pt x="807260" y="5281017"/>
                  </a:lnTo>
                  <a:lnTo>
                    <a:pt x="814577" y="5231662"/>
                  </a:lnTo>
                  <a:lnTo>
                    <a:pt x="822270" y="5182520"/>
                  </a:lnTo>
                  <a:lnTo>
                    <a:pt x="830307" y="5133582"/>
                  </a:lnTo>
                  <a:lnTo>
                    <a:pt x="838658" y="5084836"/>
                  </a:lnTo>
                  <a:lnTo>
                    <a:pt x="847291" y="5036271"/>
                  </a:lnTo>
                  <a:lnTo>
                    <a:pt x="856175" y="4987876"/>
                  </a:lnTo>
                  <a:lnTo>
                    <a:pt x="865279" y="4939641"/>
                  </a:lnTo>
                  <a:lnTo>
                    <a:pt x="874572" y="4891554"/>
                  </a:lnTo>
                  <a:lnTo>
                    <a:pt x="884023" y="4843603"/>
                  </a:lnTo>
                  <a:lnTo>
                    <a:pt x="893601" y="4795779"/>
                  </a:lnTo>
                  <a:lnTo>
                    <a:pt x="903274" y="4748070"/>
                  </a:lnTo>
                  <a:lnTo>
                    <a:pt x="913012" y="4700465"/>
                  </a:lnTo>
                  <a:lnTo>
                    <a:pt x="942303" y="4558164"/>
                  </a:lnTo>
                  <a:lnTo>
                    <a:pt x="951988" y="4510865"/>
                  </a:lnTo>
                  <a:lnTo>
                    <a:pt x="961583" y="4463616"/>
                  </a:lnTo>
                  <a:lnTo>
                    <a:pt x="971055" y="4416404"/>
                  </a:lnTo>
                  <a:lnTo>
                    <a:pt x="980375" y="4369219"/>
                  </a:lnTo>
                  <a:lnTo>
                    <a:pt x="989945" y="4318668"/>
                  </a:lnTo>
                  <a:lnTo>
                    <a:pt x="998887" y="4268029"/>
                  </a:lnTo>
                  <a:lnTo>
                    <a:pt x="1007199" y="4217308"/>
                  </a:lnTo>
                  <a:lnTo>
                    <a:pt x="1014883" y="4166510"/>
                  </a:lnTo>
                  <a:lnTo>
                    <a:pt x="1021937" y="4115642"/>
                  </a:lnTo>
                  <a:lnTo>
                    <a:pt x="1028362" y="4064709"/>
                  </a:lnTo>
                  <a:lnTo>
                    <a:pt x="1034157" y="4013717"/>
                  </a:lnTo>
                  <a:lnTo>
                    <a:pt x="1039322" y="3962672"/>
                  </a:lnTo>
                  <a:lnTo>
                    <a:pt x="1043858" y="3911579"/>
                  </a:lnTo>
                  <a:lnTo>
                    <a:pt x="1047763" y="3860446"/>
                  </a:lnTo>
                  <a:lnTo>
                    <a:pt x="1051039" y="3809276"/>
                  </a:lnTo>
                  <a:lnTo>
                    <a:pt x="1053684" y="3758077"/>
                  </a:lnTo>
                  <a:lnTo>
                    <a:pt x="1055699" y="3706854"/>
                  </a:lnTo>
                  <a:lnTo>
                    <a:pt x="1057084" y="3655614"/>
                  </a:lnTo>
                  <a:lnTo>
                    <a:pt x="1057838" y="3604360"/>
                  </a:lnTo>
                  <a:lnTo>
                    <a:pt x="1057962" y="3553101"/>
                  </a:lnTo>
                  <a:lnTo>
                    <a:pt x="1057454" y="3501841"/>
                  </a:lnTo>
                  <a:lnTo>
                    <a:pt x="1056316" y="3450586"/>
                  </a:lnTo>
                  <a:lnTo>
                    <a:pt x="1054547" y="3399343"/>
                  </a:lnTo>
                  <a:lnTo>
                    <a:pt x="1052146" y="3348116"/>
                  </a:lnTo>
                  <a:lnTo>
                    <a:pt x="1049114" y="3296912"/>
                  </a:lnTo>
                  <a:lnTo>
                    <a:pt x="1045451" y="3245737"/>
                  </a:lnTo>
                  <a:lnTo>
                    <a:pt x="1041156" y="3194597"/>
                  </a:lnTo>
                  <a:lnTo>
                    <a:pt x="1036229" y="3143496"/>
                  </a:lnTo>
                  <a:lnTo>
                    <a:pt x="1030671" y="3092442"/>
                  </a:lnTo>
                  <a:lnTo>
                    <a:pt x="1024481" y="3041440"/>
                  </a:lnTo>
                  <a:lnTo>
                    <a:pt x="1017658" y="2990496"/>
                  </a:lnTo>
                  <a:lnTo>
                    <a:pt x="1010204" y="2939616"/>
                  </a:lnTo>
                  <a:lnTo>
                    <a:pt x="1002117" y="2888805"/>
                  </a:lnTo>
                  <a:lnTo>
                    <a:pt x="992546" y="2831417"/>
                  </a:lnTo>
                  <a:lnTo>
                    <a:pt x="982976" y="2774849"/>
                  </a:lnTo>
                  <a:lnTo>
                    <a:pt x="973422" y="2719072"/>
                  </a:lnTo>
                  <a:lnTo>
                    <a:pt x="963900" y="2664060"/>
                  </a:lnTo>
                  <a:lnTo>
                    <a:pt x="954423" y="2609784"/>
                  </a:lnTo>
                  <a:lnTo>
                    <a:pt x="945008" y="2556217"/>
                  </a:lnTo>
                  <a:lnTo>
                    <a:pt x="908251" y="2348475"/>
                  </a:lnTo>
                  <a:lnTo>
                    <a:pt x="899362" y="2298032"/>
                  </a:lnTo>
                  <a:lnTo>
                    <a:pt x="890624" y="2248130"/>
                  </a:lnTo>
                  <a:lnTo>
                    <a:pt x="882051" y="2198742"/>
                  </a:lnTo>
                  <a:lnTo>
                    <a:pt x="873658" y="2149839"/>
                  </a:lnTo>
                  <a:lnTo>
                    <a:pt x="865459" y="2101394"/>
                  </a:lnTo>
                  <a:lnTo>
                    <a:pt x="857470" y="2053378"/>
                  </a:lnTo>
                  <a:lnTo>
                    <a:pt x="849705" y="2005765"/>
                  </a:lnTo>
                  <a:lnTo>
                    <a:pt x="842180" y="1958526"/>
                  </a:lnTo>
                  <a:lnTo>
                    <a:pt x="834908" y="1911633"/>
                  </a:lnTo>
                  <a:lnTo>
                    <a:pt x="827906" y="1865058"/>
                  </a:lnTo>
                  <a:lnTo>
                    <a:pt x="821188" y="1818774"/>
                  </a:lnTo>
                  <a:lnTo>
                    <a:pt x="814769" y="1772753"/>
                  </a:lnTo>
                  <a:lnTo>
                    <a:pt x="808663" y="1726967"/>
                  </a:lnTo>
                  <a:lnTo>
                    <a:pt x="802886" y="1681387"/>
                  </a:lnTo>
                  <a:lnTo>
                    <a:pt x="797452" y="1635986"/>
                  </a:lnTo>
                  <a:lnTo>
                    <a:pt x="792377" y="1590737"/>
                  </a:lnTo>
                  <a:lnTo>
                    <a:pt x="787675" y="1545611"/>
                  </a:lnTo>
                  <a:lnTo>
                    <a:pt x="783361" y="1500581"/>
                  </a:lnTo>
                  <a:lnTo>
                    <a:pt x="779449" y="1455618"/>
                  </a:lnTo>
                  <a:lnTo>
                    <a:pt x="775956" y="1410695"/>
                  </a:lnTo>
                  <a:lnTo>
                    <a:pt x="772895" y="1365784"/>
                  </a:lnTo>
                  <a:lnTo>
                    <a:pt x="770282" y="1320857"/>
                  </a:lnTo>
                  <a:lnTo>
                    <a:pt x="768131" y="1275886"/>
                  </a:lnTo>
                  <a:lnTo>
                    <a:pt x="766457" y="1230844"/>
                  </a:lnTo>
                  <a:lnTo>
                    <a:pt x="765276" y="1185702"/>
                  </a:lnTo>
                  <a:lnTo>
                    <a:pt x="764602" y="1140432"/>
                  </a:lnTo>
                  <a:lnTo>
                    <a:pt x="764449" y="1095008"/>
                  </a:lnTo>
                  <a:lnTo>
                    <a:pt x="764834" y="1049400"/>
                  </a:lnTo>
                  <a:lnTo>
                    <a:pt x="765769" y="1003581"/>
                  </a:lnTo>
                  <a:lnTo>
                    <a:pt x="767272" y="957524"/>
                  </a:lnTo>
                  <a:lnTo>
                    <a:pt x="769356" y="911199"/>
                  </a:lnTo>
                  <a:lnTo>
                    <a:pt x="772036" y="864581"/>
                  </a:lnTo>
                  <a:lnTo>
                    <a:pt x="775327" y="817640"/>
                  </a:lnTo>
                  <a:lnTo>
                    <a:pt x="779244" y="770348"/>
                  </a:lnTo>
                  <a:lnTo>
                    <a:pt x="783803" y="722679"/>
                  </a:lnTo>
                  <a:lnTo>
                    <a:pt x="789017" y="674603"/>
                  </a:lnTo>
                  <a:lnTo>
                    <a:pt x="794901" y="626094"/>
                  </a:lnTo>
                  <a:lnTo>
                    <a:pt x="801471" y="577123"/>
                  </a:lnTo>
                  <a:lnTo>
                    <a:pt x="808741" y="527662"/>
                  </a:lnTo>
                  <a:lnTo>
                    <a:pt x="816727" y="477684"/>
                  </a:lnTo>
                  <a:lnTo>
                    <a:pt x="825443" y="427160"/>
                  </a:lnTo>
                  <a:lnTo>
                    <a:pt x="834903" y="376064"/>
                  </a:lnTo>
                  <a:lnTo>
                    <a:pt x="845124" y="324366"/>
                  </a:lnTo>
                  <a:lnTo>
                    <a:pt x="856119" y="272040"/>
                  </a:lnTo>
                  <a:lnTo>
                    <a:pt x="867904" y="219057"/>
                  </a:lnTo>
                  <a:lnTo>
                    <a:pt x="880494" y="165389"/>
                  </a:lnTo>
                  <a:lnTo>
                    <a:pt x="893902" y="111009"/>
                  </a:lnTo>
                  <a:lnTo>
                    <a:pt x="908145" y="55888"/>
                  </a:lnTo>
                  <a:lnTo>
                    <a:pt x="92323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0" dirty="0"/>
              <a:t>EDUCATION</a:t>
            </a:r>
            <a:r>
              <a:rPr spc="-135" dirty="0"/>
              <a:t> </a:t>
            </a:r>
            <a:r>
              <a:rPr spc="-155" dirty="0"/>
              <a:t>BENEFITS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962979" y="1841648"/>
            <a:ext cx="850900" cy="850900"/>
            <a:chOff x="1962979" y="1841648"/>
            <a:chExt cx="850900" cy="850900"/>
          </a:xfrm>
        </p:grpSpPr>
        <p:sp>
          <p:nvSpPr>
            <p:cNvPr id="8" name="object 8"/>
            <p:cNvSpPr/>
            <p:nvPr/>
          </p:nvSpPr>
          <p:spPr>
            <a:xfrm>
              <a:off x="1962979" y="1841648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57311" y="2100198"/>
              <a:ext cx="464184" cy="320675"/>
            </a:xfrm>
            <a:custGeom>
              <a:avLst/>
              <a:gdLst/>
              <a:ahLst/>
              <a:cxnLst/>
              <a:rect l="l" t="t" r="r" b="b"/>
              <a:pathLst>
                <a:path w="464185" h="320675">
                  <a:moveTo>
                    <a:pt x="74180" y="278549"/>
                  </a:moveTo>
                  <a:lnTo>
                    <a:pt x="68732" y="273443"/>
                  </a:lnTo>
                  <a:lnTo>
                    <a:pt x="62064" y="273443"/>
                  </a:lnTo>
                  <a:lnTo>
                    <a:pt x="55372" y="273443"/>
                  </a:lnTo>
                  <a:lnTo>
                    <a:pt x="49949" y="278549"/>
                  </a:lnTo>
                  <a:lnTo>
                    <a:pt x="49949" y="315468"/>
                  </a:lnTo>
                  <a:lnTo>
                    <a:pt x="55372" y="320573"/>
                  </a:lnTo>
                  <a:lnTo>
                    <a:pt x="68732" y="320573"/>
                  </a:lnTo>
                  <a:lnTo>
                    <a:pt x="74180" y="315468"/>
                  </a:lnTo>
                  <a:lnTo>
                    <a:pt x="74180" y="278549"/>
                  </a:lnTo>
                  <a:close/>
                </a:path>
                <a:path w="464185" h="320675">
                  <a:moveTo>
                    <a:pt x="463651" y="77304"/>
                  </a:moveTo>
                  <a:lnTo>
                    <a:pt x="460324" y="70878"/>
                  </a:lnTo>
                  <a:lnTo>
                    <a:pt x="413105" y="55613"/>
                  </a:lnTo>
                  <a:lnTo>
                    <a:pt x="413105" y="80352"/>
                  </a:lnTo>
                  <a:lnTo>
                    <a:pt x="340918" y="103708"/>
                  </a:lnTo>
                  <a:lnTo>
                    <a:pt x="340918" y="127609"/>
                  </a:lnTo>
                  <a:lnTo>
                    <a:pt x="340918" y="251993"/>
                  </a:lnTo>
                  <a:lnTo>
                    <a:pt x="340588" y="252933"/>
                  </a:lnTo>
                  <a:lnTo>
                    <a:pt x="243408" y="295046"/>
                  </a:lnTo>
                  <a:lnTo>
                    <a:pt x="237591" y="296189"/>
                  </a:lnTo>
                  <a:lnTo>
                    <a:pt x="226060" y="296189"/>
                  </a:lnTo>
                  <a:lnTo>
                    <a:pt x="125869" y="255803"/>
                  </a:lnTo>
                  <a:lnTo>
                    <a:pt x="122694" y="251993"/>
                  </a:lnTo>
                  <a:lnTo>
                    <a:pt x="122694" y="127596"/>
                  </a:lnTo>
                  <a:lnTo>
                    <a:pt x="219113" y="158826"/>
                  </a:lnTo>
                  <a:lnTo>
                    <a:pt x="225501" y="159880"/>
                  </a:lnTo>
                  <a:lnTo>
                    <a:pt x="238125" y="159880"/>
                  </a:lnTo>
                  <a:lnTo>
                    <a:pt x="244525" y="158826"/>
                  </a:lnTo>
                  <a:lnTo>
                    <a:pt x="311429" y="137160"/>
                  </a:lnTo>
                  <a:lnTo>
                    <a:pt x="340918" y="127609"/>
                  </a:lnTo>
                  <a:lnTo>
                    <a:pt x="340918" y="103708"/>
                  </a:lnTo>
                  <a:lnTo>
                    <a:pt x="266966" y="127609"/>
                  </a:lnTo>
                  <a:lnTo>
                    <a:pt x="239407" y="136537"/>
                  </a:lnTo>
                  <a:lnTo>
                    <a:pt x="235635" y="137160"/>
                  </a:lnTo>
                  <a:lnTo>
                    <a:pt x="227990" y="137160"/>
                  </a:lnTo>
                  <a:lnTo>
                    <a:pt x="224205" y="136537"/>
                  </a:lnTo>
                  <a:lnTo>
                    <a:pt x="196659" y="127596"/>
                  </a:lnTo>
                  <a:lnTo>
                    <a:pt x="154901" y="114084"/>
                  </a:lnTo>
                  <a:lnTo>
                    <a:pt x="125755" y="104648"/>
                  </a:lnTo>
                  <a:lnTo>
                    <a:pt x="250634" y="104648"/>
                  </a:lnTo>
                  <a:lnTo>
                    <a:pt x="256095" y="99568"/>
                  </a:lnTo>
                  <a:lnTo>
                    <a:pt x="256095" y="89484"/>
                  </a:lnTo>
                  <a:lnTo>
                    <a:pt x="256095" y="87020"/>
                  </a:lnTo>
                  <a:lnTo>
                    <a:pt x="250634" y="81915"/>
                  </a:lnTo>
                  <a:lnTo>
                    <a:pt x="108585" y="81915"/>
                  </a:lnTo>
                  <a:lnTo>
                    <a:pt x="100622" y="82423"/>
                  </a:lnTo>
                  <a:lnTo>
                    <a:pt x="92976" y="83896"/>
                  </a:lnTo>
                  <a:lnTo>
                    <a:pt x="85725" y="86271"/>
                  </a:lnTo>
                  <a:lnTo>
                    <a:pt x="78930" y="89484"/>
                  </a:lnTo>
                  <a:lnTo>
                    <a:pt x="50546" y="80302"/>
                  </a:lnTo>
                  <a:lnTo>
                    <a:pt x="224205" y="24117"/>
                  </a:lnTo>
                  <a:lnTo>
                    <a:pt x="228015" y="23495"/>
                  </a:lnTo>
                  <a:lnTo>
                    <a:pt x="235635" y="23495"/>
                  </a:lnTo>
                  <a:lnTo>
                    <a:pt x="239433" y="24117"/>
                  </a:lnTo>
                  <a:lnTo>
                    <a:pt x="413105" y="80352"/>
                  </a:lnTo>
                  <a:lnTo>
                    <a:pt x="413105" y="55613"/>
                  </a:lnTo>
                  <a:lnTo>
                    <a:pt x="313804" y="23495"/>
                  </a:lnTo>
                  <a:lnTo>
                    <a:pt x="244551" y="1079"/>
                  </a:lnTo>
                  <a:lnTo>
                    <a:pt x="238150" y="0"/>
                  </a:lnTo>
                  <a:lnTo>
                    <a:pt x="225501" y="0"/>
                  </a:lnTo>
                  <a:lnTo>
                    <a:pt x="219113" y="1079"/>
                  </a:lnTo>
                  <a:lnTo>
                    <a:pt x="6223" y="69913"/>
                  </a:lnTo>
                  <a:lnTo>
                    <a:pt x="3390" y="72402"/>
                  </a:lnTo>
                  <a:lnTo>
                    <a:pt x="2184" y="75844"/>
                  </a:lnTo>
                  <a:lnTo>
                    <a:pt x="0" y="81724"/>
                  </a:lnTo>
                  <a:lnTo>
                    <a:pt x="3314" y="88163"/>
                  </a:lnTo>
                  <a:lnTo>
                    <a:pt x="59397" y="106299"/>
                  </a:lnTo>
                  <a:lnTo>
                    <a:pt x="55397" y="113030"/>
                  </a:lnTo>
                  <a:lnTo>
                    <a:pt x="52425" y="120307"/>
                  </a:lnTo>
                  <a:lnTo>
                    <a:pt x="50571" y="128016"/>
                  </a:lnTo>
                  <a:lnTo>
                    <a:pt x="49999" y="135280"/>
                  </a:lnTo>
                  <a:lnTo>
                    <a:pt x="49936" y="244741"/>
                  </a:lnTo>
                  <a:lnTo>
                    <a:pt x="55372" y="249847"/>
                  </a:lnTo>
                  <a:lnTo>
                    <a:pt x="68757" y="249847"/>
                  </a:lnTo>
                  <a:lnTo>
                    <a:pt x="74180" y="244741"/>
                  </a:lnTo>
                  <a:lnTo>
                    <a:pt x="74180" y="127596"/>
                  </a:lnTo>
                  <a:lnTo>
                    <a:pt x="77724" y="119824"/>
                  </a:lnTo>
                  <a:lnTo>
                    <a:pt x="83477" y="114084"/>
                  </a:lnTo>
                  <a:lnTo>
                    <a:pt x="98450" y="118935"/>
                  </a:lnTo>
                  <a:lnTo>
                    <a:pt x="98475" y="256006"/>
                  </a:lnTo>
                  <a:lnTo>
                    <a:pt x="100393" y="261378"/>
                  </a:lnTo>
                  <a:lnTo>
                    <a:pt x="205003" y="312635"/>
                  </a:lnTo>
                  <a:lnTo>
                    <a:pt x="231825" y="318008"/>
                  </a:lnTo>
                  <a:lnTo>
                    <a:pt x="238633" y="317665"/>
                  </a:lnTo>
                  <a:lnTo>
                    <a:pt x="298208" y="296189"/>
                  </a:lnTo>
                  <a:lnTo>
                    <a:pt x="351497" y="274027"/>
                  </a:lnTo>
                  <a:lnTo>
                    <a:pt x="365188" y="256006"/>
                  </a:lnTo>
                  <a:lnTo>
                    <a:pt x="365188" y="127609"/>
                  </a:lnTo>
                  <a:lnTo>
                    <a:pt x="365264" y="118935"/>
                  </a:lnTo>
                  <a:lnTo>
                    <a:pt x="457415" y="89128"/>
                  </a:lnTo>
                  <a:lnTo>
                    <a:pt x="460260" y="86652"/>
                  </a:lnTo>
                  <a:lnTo>
                    <a:pt x="461467" y="83210"/>
                  </a:lnTo>
                  <a:lnTo>
                    <a:pt x="463651" y="77304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962979" y="2961208"/>
            <a:ext cx="850900" cy="850900"/>
            <a:chOff x="1962979" y="2961208"/>
            <a:chExt cx="850900" cy="850900"/>
          </a:xfrm>
        </p:grpSpPr>
        <p:sp>
          <p:nvSpPr>
            <p:cNvPr id="11" name="object 11"/>
            <p:cNvSpPr/>
            <p:nvPr/>
          </p:nvSpPr>
          <p:spPr>
            <a:xfrm>
              <a:off x="1962979" y="2961208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05292" y="3146280"/>
              <a:ext cx="365760" cy="481330"/>
            </a:xfrm>
            <a:custGeom>
              <a:avLst/>
              <a:gdLst/>
              <a:ahLst/>
              <a:cxnLst/>
              <a:rect l="l" t="t" r="r" b="b"/>
              <a:pathLst>
                <a:path w="365760" h="481329">
                  <a:moveTo>
                    <a:pt x="86347" y="0"/>
                  </a:moveTo>
                  <a:lnTo>
                    <a:pt x="27978" y="0"/>
                  </a:lnTo>
                  <a:lnTo>
                    <a:pt x="22860" y="5079"/>
                  </a:lnTo>
                  <a:lnTo>
                    <a:pt x="22860" y="104139"/>
                  </a:lnTo>
                  <a:lnTo>
                    <a:pt x="13308" y="118109"/>
                  </a:lnTo>
                  <a:lnTo>
                    <a:pt x="6115" y="133349"/>
                  </a:lnTo>
                  <a:lnTo>
                    <a:pt x="1578" y="149859"/>
                  </a:lnTo>
                  <a:lnTo>
                    <a:pt x="0" y="168909"/>
                  </a:lnTo>
                  <a:lnTo>
                    <a:pt x="119" y="378459"/>
                  </a:lnTo>
                  <a:lnTo>
                    <a:pt x="7840" y="417829"/>
                  </a:lnTo>
                  <a:lnTo>
                    <a:pt x="29197" y="450849"/>
                  </a:lnTo>
                  <a:lnTo>
                    <a:pt x="60728" y="473709"/>
                  </a:lnTo>
                  <a:lnTo>
                    <a:pt x="99212" y="481329"/>
                  </a:lnTo>
                  <a:lnTo>
                    <a:pt x="266573" y="481329"/>
                  </a:lnTo>
                  <a:lnTo>
                    <a:pt x="286493" y="480059"/>
                  </a:lnTo>
                  <a:lnTo>
                    <a:pt x="305082" y="473709"/>
                  </a:lnTo>
                  <a:lnTo>
                    <a:pt x="321933" y="463549"/>
                  </a:lnTo>
                  <a:lnTo>
                    <a:pt x="327815" y="458469"/>
                  </a:lnTo>
                  <a:lnTo>
                    <a:pt x="99212" y="458469"/>
                  </a:lnTo>
                  <a:lnTo>
                    <a:pt x="83880" y="455929"/>
                  </a:lnTo>
                  <a:lnTo>
                    <a:pt x="45313" y="434339"/>
                  </a:lnTo>
                  <a:lnTo>
                    <a:pt x="24419" y="393699"/>
                  </a:lnTo>
                  <a:lnTo>
                    <a:pt x="22860" y="232409"/>
                  </a:lnTo>
                  <a:lnTo>
                    <a:pt x="58408" y="232409"/>
                  </a:lnTo>
                  <a:lnTo>
                    <a:pt x="51787" y="228599"/>
                  </a:lnTo>
                  <a:lnTo>
                    <a:pt x="28043" y="196849"/>
                  </a:lnTo>
                  <a:lnTo>
                    <a:pt x="22860" y="168909"/>
                  </a:lnTo>
                  <a:lnTo>
                    <a:pt x="24200" y="153669"/>
                  </a:lnTo>
                  <a:lnTo>
                    <a:pt x="42151" y="116839"/>
                  </a:lnTo>
                  <a:lnTo>
                    <a:pt x="88036" y="96519"/>
                  </a:lnTo>
                  <a:lnTo>
                    <a:pt x="342925" y="96519"/>
                  </a:lnTo>
                  <a:lnTo>
                    <a:pt x="342925" y="83819"/>
                  </a:lnTo>
                  <a:lnTo>
                    <a:pt x="45745" y="83819"/>
                  </a:lnTo>
                  <a:lnTo>
                    <a:pt x="45745" y="24129"/>
                  </a:lnTo>
                  <a:lnTo>
                    <a:pt x="91440" y="24129"/>
                  </a:lnTo>
                  <a:lnTo>
                    <a:pt x="91440" y="5079"/>
                  </a:lnTo>
                  <a:lnTo>
                    <a:pt x="86347" y="0"/>
                  </a:lnTo>
                  <a:close/>
                </a:path>
                <a:path w="365760" h="481329">
                  <a:moveTo>
                    <a:pt x="365760" y="232409"/>
                  </a:moveTo>
                  <a:lnTo>
                    <a:pt x="342925" y="232409"/>
                  </a:lnTo>
                  <a:lnTo>
                    <a:pt x="342805" y="378459"/>
                  </a:lnTo>
                  <a:lnTo>
                    <a:pt x="341361" y="393699"/>
                  </a:lnTo>
                  <a:lnTo>
                    <a:pt x="320459" y="434339"/>
                  </a:lnTo>
                  <a:lnTo>
                    <a:pt x="281895" y="455929"/>
                  </a:lnTo>
                  <a:lnTo>
                    <a:pt x="266573" y="458469"/>
                  </a:lnTo>
                  <a:lnTo>
                    <a:pt x="327815" y="458469"/>
                  </a:lnTo>
                  <a:lnTo>
                    <a:pt x="357928" y="417829"/>
                  </a:lnTo>
                  <a:lnTo>
                    <a:pt x="365640" y="378459"/>
                  </a:lnTo>
                  <a:lnTo>
                    <a:pt x="365760" y="232409"/>
                  </a:lnTo>
                  <a:close/>
                </a:path>
                <a:path w="365760" h="481329">
                  <a:moveTo>
                    <a:pt x="269227" y="313689"/>
                  </a:moveTo>
                  <a:lnTo>
                    <a:pt x="96558" y="313689"/>
                  </a:lnTo>
                  <a:lnTo>
                    <a:pt x="91440" y="318769"/>
                  </a:lnTo>
                  <a:lnTo>
                    <a:pt x="91440" y="367029"/>
                  </a:lnTo>
                  <a:lnTo>
                    <a:pt x="92559" y="375919"/>
                  </a:lnTo>
                  <a:lnTo>
                    <a:pt x="123067" y="406399"/>
                  </a:lnTo>
                  <a:lnTo>
                    <a:pt x="141732" y="410209"/>
                  </a:lnTo>
                  <a:lnTo>
                    <a:pt x="224028" y="410209"/>
                  </a:lnTo>
                  <a:lnTo>
                    <a:pt x="258914" y="397509"/>
                  </a:lnTo>
                  <a:lnTo>
                    <a:pt x="265345" y="391159"/>
                  </a:lnTo>
                  <a:lnTo>
                    <a:pt x="269224" y="386079"/>
                  </a:lnTo>
                  <a:lnTo>
                    <a:pt x="133502" y="386079"/>
                  </a:lnTo>
                  <a:lnTo>
                    <a:pt x="126187" y="383539"/>
                  </a:lnTo>
                  <a:lnTo>
                    <a:pt x="116890" y="375919"/>
                  </a:lnTo>
                  <a:lnTo>
                    <a:pt x="114325" y="372109"/>
                  </a:lnTo>
                  <a:lnTo>
                    <a:pt x="114325" y="337819"/>
                  </a:lnTo>
                  <a:lnTo>
                    <a:pt x="274320" y="337819"/>
                  </a:lnTo>
                  <a:lnTo>
                    <a:pt x="274320" y="318769"/>
                  </a:lnTo>
                  <a:lnTo>
                    <a:pt x="269227" y="313689"/>
                  </a:lnTo>
                  <a:close/>
                </a:path>
                <a:path w="365760" h="481329">
                  <a:moveTo>
                    <a:pt x="274320" y="337819"/>
                  </a:moveTo>
                  <a:lnTo>
                    <a:pt x="251460" y="337819"/>
                  </a:lnTo>
                  <a:lnTo>
                    <a:pt x="251460" y="372109"/>
                  </a:lnTo>
                  <a:lnTo>
                    <a:pt x="249135" y="375919"/>
                  </a:lnTo>
                  <a:lnTo>
                    <a:pt x="245313" y="378459"/>
                  </a:lnTo>
                  <a:lnTo>
                    <a:pt x="239572" y="383539"/>
                  </a:lnTo>
                  <a:lnTo>
                    <a:pt x="232283" y="386079"/>
                  </a:lnTo>
                  <a:lnTo>
                    <a:pt x="269224" y="386079"/>
                  </a:lnTo>
                  <a:lnTo>
                    <a:pt x="270194" y="384809"/>
                  </a:lnTo>
                  <a:lnTo>
                    <a:pt x="273254" y="375919"/>
                  </a:lnTo>
                  <a:lnTo>
                    <a:pt x="274320" y="367029"/>
                  </a:lnTo>
                  <a:lnTo>
                    <a:pt x="274320" y="337819"/>
                  </a:lnTo>
                  <a:close/>
                </a:path>
                <a:path w="365760" h="481329">
                  <a:moveTo>
                    <a:pt x="269138" y="265429"/>
                  </a:moveTo>
                  <a:lnTo>
                    <a:pt x="96672" y="265429"/>
                  </a:lnTo>
                  <a:lnTo>
                    <a:pt x="98386" y="270509"/>
                  </a:lnTo>
                  <a:lnTo>
                    <a:pt x="128981" y="289559"/>
                  </a:lnTo>
                  <a:lnTo>
                    <a:pt x="236804" y="289559"/>
                  </a:lnTo>
                  <a:lnTo>
                    <a:pt x="269138" y="265429"/>
                  </a:lnTo>
                  <a:close/>
                </a:path>
                <a:path w="365760" h="481329">
                  <a:moveTo>
                    <a:pt x="58408" y="232409"/>
                  </a:moveTo>
                  <a:lnTo>
                    <a:pt x="22860" y="232409"/>
                  </a:lnTo>
                  <a:lnTo>
                    <a:pt x="24739" y="234949"/>
                  </a:lnTo>
                  <a:lnTo>
                    <a:pt x="70294" y="262889"/>
                  </a:lnTo>
                  <a:lnTo>
                    <a:pt x="88036" y="265429"/>
                  </a:lnTo>
                  <a:lnTo>
                    <a:pt x="125844" y="265429"/>
                  </a:lnTo>
                  <a:lnTo>
                    <a:pt x="122961" y="262889"/>
                  </a:lnTo>
                  <a:lnTo>
                    <a:pt x="118808" y="259079"/>
                  </a:lnTo>
                  <a:lnTo>
                    <a:pt x="117551" y="256539"/>
                  </a:lnTo>
                  <a:lnTo>
                    <a:pt x="117551" y="248919"/>
                  </a:lnTo>
                  <a:lnTo>
                    <a:pt x="118833" y="246379"/>
                  </a:lnTo>
                  <a:lnTo>
                    <a:pt x="120929" y="243839"/>
                  </a:lnTo>
                  <a:lnTo>
                    <a:pt x="123063" y="242569"/>
                  </a:lnTo>
                  <a:lnTo>
                    <a:pt x="125895" y="241299"/>
                  </a:lnTo>
                  <a:lnTo>
                    <a:pt x="88036" y="241299"/>
                  </a:lnTo>
                  <a:lnTo>
                    <a:pt x="74992" y="238759"/>
                  </a:lnTo>
                  <a:lnTo>
                    <a:pt x="62822" y="234949"/>
                  </a:lnTo>
                  <a:lnTo>
                    <a:pt x="58408" y="232409"/>
                  </a:lnTo>
                  <a:close/>
                </a:path>
                <a:path w="365760" h="481329">
                  <a:moveTo>
                    <a:pt x="342925" y="96519"/>
                  </a:moveTo>
                  <a:lnTo>
                    <a:pt x="277749" y="96519"/>
                  </a:lnTo>
                  <a:lnTo>
                    <a:pt x="290792" y="97789"/>
                  </a:lnTo>
                  <a:lnTo>
                    <a:pt x="302963" y="101599"/>
                  </a:lnTo>
                  <a:lnTo>
                    <a:pt x="331663" y="128269"/>
                  </a:lnTo>
                  <a:lnTo>
                    <a:pt x="342925" y="168909"/>
                  </a:lnTo>
                  <a:lnTo>
                    <a:pt x="341582" y="182879"/>
                  </a:lnTo>
                  <a:lnTo>
                    <a:pt x="323634" y="219709"/>
                  </a:lnTo>
                  <a:lnTo>
                    <a:pt x="277749" y="241299"/>
                  </a:lnTo>
                  <a:lnTo>
                    <a:pt x="239915" y="241299"/>
                  </a:lnTo>
                  <a:lnTo>
                    <a:pt x="242798" y="242569"/>
                  </a:lnTo>
                  <a:lnTo>
                    <a:pt x="246938" y="246379"/>
                  </a:lnTo>
                  <a:lnTo>
                    <a:pt x="248221" y="248919"/>
                  </a:lnTo>
                  <a:lnTo>
                    <a:pt x="248221" y="256539"/>
                  </a:lnTo>
                  <a:lnTo>
                    <a:pt x="246964" y="259079"/>
                  </a:lnTo>
                  <a:lnTo>
                    <a:pt x="242798" y="262889"/>
                  </a:lnTo>
                  <a:lnTo>
                    <a:pt x="239915" y="265429"/>
                  </a:lnTo>
                  <a:lnTo>
                    <a:pt x="277749" y="265429"/>
                  </a:lnTo>
                  <a:lnTo>
                    <a:pt x="327008" y="247649"/>
                  </a:lnTo>
                  <a:lnTo>
                    <a:pt x="342925" y="232409"/>
                  </a:lnTo>
                  <a:lnTo>
                    <a:pt x="365760" y="232409"/>
                  </a:lnTo>
                  <a:lnTo>
                    <a:pt x="365671" y="172719"/>
                  </a:lnTo>
                  <a:lnTo>
                    <a:pt x="365760" y="168909"/>
                  </a:lnTo>
                  <a:lnTo>
                    <a:pt x="364185" y="149859"/>
                  </a:lnTo>
                  <a:lnTo>
                    <a:pt x="359657" y="133349"/>
                  </a:lnTo>
                  <a:lnTo>
                    <a:pt x="352472" y="118109"/>
                  </a:lnTo>
                  <a:lnTo>
                    <a:pt x="342925" y="104139"/>
                  </a:lnTo>
                  <a:lnTo>
                    <a:pt x="342925" y="96519"/>
                  </a:lnTo>
                  <a:close/>
                </a:path>
                <a:path w="365760" h="481329">
                  <a:moveTo>
                    <a:pt x="243674" y="217169"/>
                  </a:moveTo>
                  <a:lnTo>
                    <a:pt x="122124" y="217169"/>
                  </a:lnTo>
                  <a:lnTo>
                    <a:pt x="115708" y="219709"/>
                  </a:lnTo>
                  <a:lnTo>
                    <a:pt x="96672" y="241299"/>
                  </a:lnTo>
                  <a:lnTo>
                    <a:pt x="269138" y="241299"/>
                  </a:lnTo>
                  <a:lnTo>
                    <a:pt x="243674" y="217169"/>
                  </a:lnTo>
                  <a:close/>
                </a:path>
                <a:path w="365760" h="481329">
                  <a:moveTo>
                    <a:pt x="91440" y="24129"/>
                  </a:moveTo>
                  <a:lnTo>
                    <a:pt x="68580" y="24129"/>
                  </a:lnTo>
                  <a:lnTo>
                    <a:pt x="68580" y="73659"/>
                  </a:lnTo>
                  <a:lnTo>
                    <a:pt x="62268" y="76199"/>
                  </a:lnTo>
                  <a:lnTo>
                    <a:pt x="56210" y="77469"/>
                  </a:lnTo>
                  <a:lnTo>
                    <a:pt x="50520" y="81279"/>
                  </a:lnTo>
                  <a:lnTo>
                    <a:pt x="45745" y="83819"/>
                  </a:lnTo>
                  <a:lnTo>
                    <a:pt x="320065" y="83819"/>
                  </a:lnTo>
                  <a:lnTo>
                    <a:pt x="315239" y="81279"/>
                  </a:lnTo>
                  <a:lnTo>
                    <a:pt x="309575" y="77469"/>
                  </a:lnTo>
                  <a:lnTo>
                    <a:pt x="303517" y="76199"/>
                  </a:lnTo>
                  <a:lnTo>
                    <a:pt x="297205" y="73659"/>
                  </a:lnTo>
                  <a:lnTo>
                    <a:pt x="297205" y="72389"/>
                  </a:lnTo>
                  <a:lnTo>
                    <a:pt x="91440" y="72389"/>
                  </a:lnTo>
                  <a:lnTo>
                    <a:pt x="91440" y="24129"/>
                  </a:lnTo>
                  <a:close/>
                </a:path>
                <a:path w="365760" h="481329">
                  <a:moveTo>
                    <a:pt x="342925" y="24129"/>
                  </a:moveTo>
                  <a:lnTo>
                    <a:pt x="320065" y="24129"/>
                  </a:lnTo>
                  <a:lnTo>
                    <a:pt x="320065" y="83819"/>
                  </a:lnTo>
                  <a:lnTo>
                    <a:pt x="342925" y="83819"/>
                  </a:lnTo>
                  <a:lnTo>
                    <a:pt x="342925" y="24129"/>
                  </a:lnTo>
                  <a:close/>
                </a:path>
                <a:path w="365760" h="481329">
                  <a:moveTo>
                    <a:pt x="182905" y="24129"/>
                  </a:moveTo>
                  <a:lnTo>
                    <a:pt x="140436" y="40639"/>
                  </a:lnTo>
                  <a:lnTo>
                    <a:pt x="120726" y="72389"/>
                  </a:lnTo>
                  <a:lnTo>
                    <a:pt x="145275" y="72389"/>
                  </a:lnTo>
                  <a:lnTo>
                    <a:pt x="147789" y="67309"/>
                  </a:lnTo>
                  <a:lnTo>
                    <a:pt x="151193" y="62229"/>
                  </a:lnTo>
                  <a:lnTo>
                    <a:pt x="155333" y="58419"/>
                  </a:lnTo>
                  <a:lnTo>
                    <a:pt x="161274" y="54609"/>
                  </a:lnTo>
                  <a:lnTo>
                    <a:pt x="167928" y="50799"/>
                  </a:lnTo>
                  <a:lnTo>
                    <a:pt x="175179" y="48259"/>
                  </a:lnTo>
                  <a:lnTo>
                    <a:pt x="233124" y="48259"/>
                  </a:lnTo>
                  <a:lnTo>
                    <a:pt x="232245" y="46989"/>
                  </a:lnTo>
                  <a:lnTo>
                    <a:pt x="226085" y="40639"/>
                  </a:lnTo>
                  <a:lnTo>
                    <a:pt x="225374" y="40639"/>
                  </a:lnTo>
                  <a:lnTo>
                    <a:pt x="216209" y="33019"/>
                  </a:lnTo>
                  <a:lnTo>
                    <a:pt x="205949" y="27939"/>
                  </a:lnTo>
                  <a:lnTo>
                    <a:pt x="194784" y="25399"/>
                  </a:lnTo>
                  <a:lnTo>
                    <a:pt x="182905" y="24129"/>
                  </a:lnTo>
                  <a:close/>
                </a:path>
                <a:path w="365760" h="481329">
                  <a:moveTo>
                    <a:pt x="233124" y="48259"/>
                  </a:moveTo>
                  <a:lnTo>
                    <a:pt x="190618" y="48259"/>
                  </a:lnTo>
                  <a:lnTo>
                    <a:pt x="197864" y="50799"/>
                  </a:lnTo>
                  <a:lnTo>
                    <a:pt x="204517" y="54609"/>
                  </a:lnTo>
                  <a:lnTo>
                    <a:pt x="210451" y="58419"/>
                  </a:lnTo>
                  <a:lnTo>
                    <a:pt x="211074" y="59689"/>
                  </a:lnTo>
                  <a:lnTo>
                    <a:pt x="214909" y="62229"/>
                  </a:lnTo>
                  <a:lnTo>
                    <a:pt x="218109" y="67309"/>
                  </a:lnTo>
                  <a:lnTo>
                    <a:pt x="220510" y="72389"/>
                  </a:lnTo>
                  <a:lnTo>
                    <a:pt x="245059" y="72389"/>
                  </a:lnTo>
                  <a:lnTo>
                    <a:pt x="241821" y="63499"/>
                  </a:lnTo>
                  <a:lnTo>
                    <a:pt x="237520" y="54609"/>
                  </a:lnTo>
                  <a:lnTo>
                    <a:pt x="233124" y="48259"/>
                  </a:lnTo>
                  <a:close/>
                </a:path>
                <a:path w="365760" h="481329">
                  <a:moveTo>
                    <a:pt x="337807" y="0"/>
                  </a:moveTo>
                  <a:lnTo>
                    <a:pt x="279438" y="0"/>
                  </a:lnTo>
                  <a:lnTo>
                    <a:pt x="274345" y="5079"/>
                  </a:lnTo>
                  <a:lnTo>
                    <a:pt x="274345" y="72389"/>
                  </a:lnTo>
                  <a:lnTo>
                    <a:pt x="297205" y="72389"/>
                  </a:lnTo>
                  <a:lnTo>
                    <a:pt x="297205" y="24129"/>
                  </a:lnTo>
                  <a:lnTo>
                    <a:pt x="342925" y="24129"/>
                  </a:lnTo>
                  <a:lnTo>
                    <a:pt x="342925" y="5079"/>
                  </a:lnTo>
                  <a:lnTo>
                    <a:pt x="33780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962979" y="4056185"/>
            <a:ext cx="850900" cy="850900"/>
            <a:chOff x="1962979" y="4056185"/>
            <a:chExt cx="850900" cy="850900"/>
          </a:xfrm>
        </p:grpSpPr>
        <p:sp>
          <p:nvSpPr>
            <p:cNvPr id="14" name="object 14"/>
            <p:cNvSpPr/>
            <p:nvPr/>
          </p:nvSpPr>
          <p:spPr>
            <a:xfrm>
              <a:off x="1962979" y="4056185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9663" y="4239449"/>
              <a:ext cx="91084" cy="916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85155" y="4354449"/>
              <a:ext cx="320675" cy="344170"/>
            </a:xfrm>
            <a:custGeom>
              <a:avLst/>
              <a:gdLst/>
              <a:ahLst/>
              <a:cxnLst/>
              <a:rect l="l" t="t" r="r" b="b"/>
              <a:pathLst>
                <a:path w="320675" h="344170">
                  <a:moveTo>
                    <a:pt x="136770" y="88900"/>
                  </a:moveTo>
                  <a:lnTo>
                    <a:pt x="113842" y="88900"/>
                  </a:lnTo>
                  <a:lnTo>
                    <a:pt x="115272" y="100330"/>
                  </a:lnTo>
                  <a:lnTo>
                    <a:pt x="116385" y="111760"/>
                  </a:lnTo>
                  <a:lnTo>
                    <a:pt x="116769" y="119380"/>
                  </a:lnTo>
                  <a:lnTo>
                    <a:pt x="116887" y="128270"/>
                  </a:lnTo>
                  <a:lnTo>
                    <a:pt x="116776" y="135890"/>
                  </a:lnTo>
                  <a:lnTo>
                    <a:pt x="104453" y="186690"/>
                  </a:lnTo>
                  <a:lnTo>
                    <a:pt x="85384" y="233680"/>
                  </a:lnTo>
                  <a:lnTo>
                    <a:pt x="61313" y="280670"/>
                  </a:lnTo>
                  <a:lnTo>
                    <a:pt x="50685" y="298450"/>
                  </a:lnTo>
                  <a:lnTo>
                    <a:pt x="47599" y="304800"/>
                  </a:lnTo>
                  <a:lnTo>
                    <a:pt x="46520" y="311150"/>
                  </a:lnTo>
                  <a:lnTo>
                    <a:pt x="46659" y="313690"/>
                  </a:lnTo>
                  <a:lnTo>
                    <a:pt x="47459" y="317500"/>
                  </a:lnTo>
                  <a:lnTo>
                    <a:pt x="47612" y="318770"/>
                  </a:lnTo>
                  <a:lnTo>
                    <a:pt x="48437" y="321310"/>
                  </a:lnTo>
                  <a:lnTo>
                    <a:pt x="49771" y="323850"/>
                  </a:lnTo>
                  <a:lnTo>
                    <a:pt x="51536" y="326390"/>
                  </a:lnTo>
                  <a:lnTo>
                    <a:pt x="51930" y="326390"/>
                  </a:lnTo>
                  <a:lnTo>
                    <a:pt x="53809" y="328930"/>
                  </a:lnTo>
                  <a:lnTo>
                    <a:pt x="56095" y="331470"/>
                  </a:lnTo>
                  <a:lnTo>
                    <a:pt x="58826" y="332740"/>
                  </a:lnTo>
                  <a:lnTo>
                    <a:pt x="69900" y="340360"/>
                  </a:lnTo>
                  <a:lnTo>
                    <a:pt x="75653" y="342900"/>
                  </a:lnTo>
                  <a:lnTo>
                    <a:pt x="82372" y="344170"/>
                  </a:lnTo>
                  <a:lnTo>
                    <a:pt x="94411" y="341630"/>
                  </a:lnTo>
                  <a:lnTo>
                    <a:pt x="99821" y="337820"/>
                  </a:lnTo>
                  <a:lnTo>
                    <a:pt x="103504" y="332740"/>
                  </a:lnTo>
                  <a:lnTo>
                    <a:pt x="113737" y="320040"/>
                  </a:lnTo>
                  <a:lnTo>
                    <a:pt x="81470" y="320040"/>
                  </a:lnTo>
                  <a:lnTo>
                    <a:pt x="70383" y="313690"/>
                  </a:lnTo>
                  <a:lnTo>
                    <a:pt x="69786" y="312420"/>
                  </a:lnTo>
                  <a:lnTo>
                    <a:pt x="69481" y="312420"/>
                  </a:lnTo>
                  <a:lnTo>
                    <a:pt x="69735" y="311150"/>
                  </a:lnTo>
                  <a:lnTo>
                    <a:pt x="80915" y="292100"/>
                  </a:lnTo>
                  <a:lnTo>
                    <a:pt x="93364" y="269240"/>
                  </a:lnTo>
                  <a:lnTo>
                    <a:pt x="117944" y="215900"/>
                  </a:lnTo>
                  <a:lnTo>
                    <a:pt x="132741" y="172720"/>
                  </a:lnTo>
                  <a:lnTo>
                    <a:pt x="139586" y="127000"/>
                  </a:lnTo>
                  <a:lnTo>
                    <a:pt x="139511" y="119380"/>
                  </a:lnTo>
                  <a:lnTo>
                    <a:pt x="138850" y="106680"/>
                  </a:lnTo>
                  <a:lnTo>
                    <a:pt x="137412" y="93980"/>
                  </a:lnTo>
                  <a:lnTo>
                    <a:pt x="136770" y="88900"/>
                  </a:lnTo>
                  <a:close/>
                </a:path>
                <a:path w="320675" h="344170">
                  <a:moveTo>
                    <a:pt x="209254" y="215900"/>
                  </a:moveTo>
                  <a:lnTo>
                    <a:pt x="177368" y="215900"/>
                  </a:lnTo>
                  <a:lnTo>
                    <a:pt x="187756" y="226060"/>
                  </a:lnTo>
                  <a:lnTo>
                    <a:pt x="195778" y="233680"/>
                  </a:lnTo>
                  <a:lnTo>
                    <a:pt x="200456" y="238760"/>
                  </a:lnTo>
                  <a:lnTo>
                    <a:pt x="205676" y="243840"/>
                  </a:lnTo>
                  <a:lnTo>
                    <a:pt x="207190" y="255270"/>
                  </a:lnTo>
                  <a:lnTo>
                    <a:pt x="208499" y="264160"/>
                  </a:lnTo>
                  <a:lnTo>
                    <a:pt x="212132" y="292100"/>
                  </a:lnTo>
                  <a:lnTo>
                    <a:pt x="213509" y="302260"/>
                  </a:lnTo>
                  <a:lnTo>
                    <a:pt x="214919" y="312420"/>
                  </a:lnTo>
                  <a:lnTo>
                    <a:pt x="216382" y="322580"/>
                  </a:lnTo>
                  <a:lnTo>
                    <a:pt x="216522" y="323850"/>
                  </a:lnTo>
                  <a:lnTo>
                    <a:pt x="217627" y="330200"/>
                  </a:lnTo>
                  <a:lnTo>
                    <a:pt x="221272" y="335280"/>
                  </a:lnTo>
                  <a:lnTo>
                    <a:pt x="231355" y="342900"/>
                  </a:lnTo>
                  <a:lnTo>
                    <a:pt x="237883" y="344170"/>
                  </a:lnTo>
                  <a:lnTo>
                    <a:pt x="244601" y="344170"/>
                  </a:lnTo>
                  <a:lnTo>
                    <a:pt x="278460" y="323850"/>
                  </a:lnTo>
                  <a:lnTo>
                    <a:pt x="279336" y="321310"/>
                  </a:lnTo>
                  <a:lnTo>
                    <a:pt x="240182" y="321310"/>
                  </a:lnTo>
                  <a:lnTo>
                    <a:pt x="239267" y="320040"/>
                  </a:lnTo>
                  <a:lnTo>
                    <a:pt x="238925" y="320040"/>
                  </a:lnTo>
                  <a:lnTo>
                    <a:pt x="237195" y="307340"/>
                  </a:lnTo>
                  <a:lnTo>
                    <a:pt x="234463" y="288290"/>
                  </a:lnTo>
                  <a:lnTo>
                    <a:pt x="231911" y="267970"/>
                  </a:lnTo>
                  <a:lnTo>
                    <a:pt x="224523" y="231140"/>
                  </a:lnTo>
                  <a:lnTo>
                    <a:pt x="209254" y="215900"/>
                  </a:lnTo>
                  <a:close/>
                </a:path>
                <a:path w="320675" h="344170">
                  <a:moveTo>
                    <a:pt x="202082" y="85090"/>
                  </a:moveTo>
                  <a:lnTo>
                    <a:pt x="196303" y="88900"/>
                  </a:lnTo>
                  <a:lnTo>
                    <a:pt x="195414" y="95250"/>
                  </a:lnTo>
                  <a:lnTo>
                    <a:pt x="194216" y="102870"/>
                  </a:lnTo>
                  <a:lnTo>
                    <a:pt x="182244" y="147320"/>
                  </a:lnTo>
                  <a:lnTo>
                    <a:pt x="182778" y="152400"/>
                  </a:lnTo>
                  <a:lnTo>
                    <a:pt x="185597" y="154940"/>
                  </a:lnTo>
                  <a:lnTo>
                    <a:pt x="192585" y="163830"/>
                  </a:lnTo>
                  <a:lnTo>
                    <a:pt x="199201" y="171450"/>
                  </a:lnTo>
                  <a:lnTo>
                    <a:pt x="230076" y="208280"/>
                  </a:lnTo>
                  <a:lnTo>
                    <a:pt x="246227" y="245110"/>
                  </a:lnTo>
                  <a:lnTo>
                    <a:pt x="253825" y="298450"/>
                  </a:lnTo>
                  <a:lnTo>
                    <a:pt x="255167" y="307340"/>
                  </a:lnTo>
                  <a:lnTo>
                    <a:pt x="256552" y="317500"/>
                  </a:lnTo>
                  <a:lnTo>
                    <a:pt x="256184" y="318770"/>
                  </a:lnTo>
                  <a:lnTo>
                    <a:pt x="254965" y="318770"/>
                  </a:lnTo>
                  <a:lnTo>
                    <a:pt x="254596" y="320040"/>
                  </a:lnTo>
                  <a:lnTo>
                    <a:pt x="241693" y="321310"/>
                  </a:lnTo>
                  <a:lnTo>
                    <a:pt x="279336" y="321310"/>
                  </a:lnTo>
                  <a:lnTo>
                    <a:pt x="279514" y="317500"/>
                  </a:lnTo>
                  <a:lnTo>
                    <a:pt x="279031" y="313690"/>
                  </a:lnTo>
                  <a:lnTo>
                    <a:pt x="277405" y="303530"/>
                  </a:lnTo>
                  <a:lnTo>
                    <a:pt x="270920" y="256540"/>
                  </a:lnTo>
                  <a:lnTo>
                    <a:pt x="261226" y="215900"/>
                  </a:lnTo>
                  <a:lnTo>
                    <a:pt x="240062" y="184150"/>
                  </a:lnTo>
                  <a:lnTo>
                    <a:pt x="223756" y="165100"/>
                  </a:lnTo>
                  <a:lnTo>
                    <a:pt x="218832" y="158750"/>
                  </a:lnTo>
                  <a:lnTo>
                    <a:pt x="213381" y="152400"/>
                  </a:lnTo>
                  <a:lnTo>
                    <a:pt x="207327" y="146050"/>
                  </a:lnTo>
                  <a:lnTo>
                    <a:pt x="209168" y="140970"/>
                  </a:lnTo>
                  <a:lnTo>
                    <a:pt x="210794" y="134620"/>
                  </a:lnTo>
                  <a:lnTo>
                    <a:pt x="212331" y="128270"/>
                  </a:lnTo>
                  <a:lnTo>
                    <a:pt x="213728" y="121920"/>
                  </a:lnTo>
                  <a:lnTo>
                    <a:pt x="302298" y="121920"/>
                  </a:lnTo>
                  <a:lnTo>
                    <a:pt x="308584" y="119380"/>
                  </a:lnTo>
                  <a:lnTo>
                    <a:pt x="311886" y="116840"/>
                  </a:lnTo>
                  <a:lnTo>
                    <a:pt x="241604" y="116840"/>
                  </a:lnTo>
                  <a:lnTo>
                    <a:pt x="238714" y="115570"/>
                  </a:lnTo>
                  <a:lnTo>
                    <a:pt x="229847" y="106680"/>
                  </a:lnTo>
                  <a:lnTo>
                    <a:pt x="223050" y="99060"/>
                  </a:lnTo>
                  <a:lnTo>
                    <a:pt x="215328" y="90170"/>
                  </a:lnTo>
                  <a:lnTo>
                    <a:pt x="213613" y="87630"/>
                  </a:lnTo>
                  <a:lnTo>
                    <a:pt x="211162" y="86360"/>
                  </a:lnTo>
                  <a:lnTo>
                    <a:pt x="208292" y="86360"/>
                  </a:lnTo>
                  <a:lnTo>
                    <a:pt x="202082" y="85090"/>
                  </a:lnTo>
                  <a:close/>
                </a:path>
                <a:path w="320675" h="344170">
                  <a:moveTo>
                    <a:pt x="172364" y="181610"/>
                  </a:moveTo>
                  <a:lnTo>
                    <a:pt x="165747" y="185420"/>
                  </a:lnTo>
                  <a:lnTo>
                    <a:pt x="163309" y="190500"/>
                  </a:lnTo>
                  <a:lnTo>
                    <a:pt x="155316" y="209550"/>
                  </a:lnTo>
                  <a:lnTo>
                    <a:pt x="146992" y="226060"/>
                  </a:lnTo>
                  <a:lnTo>
                    <a:pt x="119366" y="273050"/>
                  </a:lnTo>
                  <a:lnTo>
                    <a:pt x="85115" y="318770"/>
                  </a:lnTo>
                  <a:lnTo>
                    <a:pt x="84797" y="320040"/>
                  </a:lnTo>
                  <a:lnTo>
                    <a:pt x="113737" y="320040"/>
                  </a:lnTo>
                  <a:lnTo>
                    <a:pt x="115784" y="317500"/>
                  </a:lnTo>
                  <a:lnTo>
                    <a:pt x="127303" y="302260"/>
                  </a:lnTo>
                  <a:lnTo>
                    <a:pt x="138143" y="285750"/>
                  </a:lnTo>
                  <a:lnTo>
                    <a:pt x="148386" y="270510"/>
                  </a:lnTo>
                  <a:lnTo>
                    <a:pt x="156099" y="257810"/>
                  </a:lnTo>
                  <a:lnTo>
                    <a:pt x="163472" y="243840"/>
                  </a:lnTo>
                  <a:lnTo>
                    <a:pt x="170548" y="229870"/>
                  </a:lnTo>
                  <a:lnTo>
                    <a:pt x="177368" y="215900"/>
                  </a:lnTo>
                  <a:lnTo>
                    <a:pt x="209254" y="215900"/>
                  </a:lnTo>
                  <a:lnTo>
                    <a:pt x="207978" y="214630"/>
                  </a:lnTo>
                  <a:lnTo>
                    <a:pt x="203771" y="209550"/>
                  </a:lnTo>
                  <a:lnTo>
                    <a:pt x="198280" y="204470"/>
                  </a:lnTo>
                  <a:lnTo>
                    <a:pt x="193163" y="199390"/>
                  </a:lnTo>
                  <a:lnTo>
                    <a:pt x="187965" y="194310"/>
                  </a:lnTo>
                  <a:lnTo>
                    <a:pt x="182232" y="187960"/>
                  </a:lnTo>
                  <a:lnTo>
                    <a:pt x="181152" y="186690"/>
                  </a:lnTo>
                  <a:lnTo>
                    <a:pt x="179781" y="185420"/>
                  </a:lnTo>
                  <a:lnTo>
                    <a:pt x="172364" y="181610"/>
                  </a:lnTo>
                  <a:close/>
                </a:path>
                <a:path w="320675" h="344170">
                  <a:moveTo>
                    <a:pt x="301612" y="121920"/>
                  </a:moveTo>
                  <a:lnTo>
                    <a:pt x="213728" y="121920"/>
                  </a:lnTo>
                  <a:lnTo>
                    <a:pt x="220170" y="129540"/>
                  </a:lnTo>
                  <a:lnTo>
                    <a:pt x="231793" y="137160"/>
                  </a:lnTo>
                  <a:lnTo>
                    <a:pt x="244921" y="139700"/>
                  </a:lnTo>
                  <a:lnTo>
                    <a:pt x="252136" y="138430"/>
                  </a:lnTo>
                  <a:lnTo>
                    <a:pt x="260555" y="135890"/>
                  </a:lnTo>
                  <a:lnTo>
                    <a:pt x="270878" y="132080"/>
                  </a:lnTo>
                  <a:lnTo>
                    <a:pt x="277332" y="129540"/>
                  </a:lnTo>
                  <a:lnTo>
                    <a:pt x="284602" y="127000"/>
                  </a:lnTo>
                  <a:lnTo>
                    <a:pt x="292693" y="124460"/>
                  </a:lnTo>
                  <a:lnTo>
                    <a:pt x="301612" y="121920"/>
                  </a:lnTo>
                  <a:close/>
                </a:path>
                <a:path w="320675" h="344170">
                  <a:moveTo>
                    <a:pt x="36474" y="123190"/>
                  </a:moveTo>
                  <a:lnTo>
                    <a:pt x="29743" y="123190"/>
                  </a:lnTo>
                  <a:lnTo>
                    <a:pt x="33248" y="124460"/>
                  </a:lnTo>
                  <a:lnTo>
                    <a:pt x="36474" y="123190"/>
                  </a:lnTo>
                  <a:close/>
                </a:path>
                <a:path w="320675" h="344170">
                  <a:moveTo>
                    <a:pt x="151676" y="0"/>
                  </a:moveTo>
                  <a:lnTo>
                    <a:pt x="88614" y="20320"/>
                  </a:lnTo>
                  <a:lnTo>
                    <a:pt x="52070" y="41910"/>
                  </a:lnTo>
                  <a:lnTo>
                    <a:pt x="11074" y="68580"/>
                  </a:lnTo>
                  <a:lnTo>
                    <a:pt x="10248" y="69850"/>
                  </a:lnTo>
                  <a:lnTo>
                    <a:pt x="5092" y="73660"/>
                  </a:lnTo>
                  <a:lnTo>
                    <a:pt x="1904" y="78740"/>
                  </a:lnTo>
                  <a:lnTo>
                    <a:pt x="0" y="91440"/>
                  </a:lnTo>
                  <a:lnTo>
                    <a:pt x="1333" y="97790"/>
                  </a:lnTo>
                  <a:lnTo>
                    <a:pt x="5118" y="102870"/>
                  </a:lnTo>
                  <a:lnTo>
                    <a:pt x="6464" y="105410"/>
                  </a:lnTo>
                  <a:lnTo>
                    <a:pt x="11264" y="111760"/>
                  </a:lnTo>
                  <a:lnTo>
                    <a:pt x="15405" y="116840"/>
                  </a:lnTo>
                  <a:lnTo>
                    <a:pt x="17843" y="119380"/>
                  </a:lnTo>
                  <a:lnTo>
                    <a:pt x="20586" y="120650"/>
                  </a:lnTo>
                  <a:lnTo>
                    <a:pt x="21462" y="120650"/>
                  </a:lnTo>
                  <a:lnTo>
                    <a:pt x="24002" y="121920"/>
                  </a:lnTo>
                  <a:lnTo>
                    <a:pt x="26784" y="123190"/>
                  </a:lnTo>
                  <a:lnTo>
                    <a:pt x="39611" y="123190"/>
                  </a:lnTo>
                  <a:lnTo>
                    <a:pt x="42189" y="121920"/>
                  </a:lnTo>
                  <a:lnTo>
                    <a:pt x="44589" y="121920"/>
                  </a:lnTo>
                  <a:lnTo>
                    <a:pt x="46977" y="119380"/>
                  </a:lnTo>
                  <a:lnTo>
                    <a:pt x="54495" y="115570"/>
                  </a:lnTo>
                  <a:lnTo>
                    <a:pt x="60363" y="111760"/>
                  </a:lnTo>
                  <a:lnTo>
                    <a:pt x="66001" y="109220"/>
                  </a:lnTo>
                  <a:lnTo>
                    <a:pt x="76689" y="102870"/>
                  </a:lnTo>
                  <a:lnTo>
                    <a:pt x="81055" y="100330"/>
                  </a:lnTo>
                  <a:lnTo>
                    <a:pt x="31407" y="100330"/>
                  </a:lnTo>
                  <a:lnTo>
                    <a:pt x="23507" y="90170"/>
                  </a:lnTo>
                  <a:lnTo>
                    <a:pt x="23431" y="88900"/>
                  </a:lnTo>
                  <a:lnTo>
                    <a:pt x="23964" y="87630"/>
                  </a:lnTo>
                  <a:lnTo>
                    <a:pt x="24142" y="87630"/>
                  </a:lnTo>
                  <a:lnTo>
                    <a:pt x="62655" y="62230"/>
                  </a:lnTo>
                  <a:lnTo>
                    <a:pt x="96531" y="41910"/>
                  </a:lnTo>
                  <a:lnTo>
                    <a:pt x="126403" y="29210"/>
                  </a:lnTo>
                  <a:lnTo>
                    <a:pt x="152907" y="22860"/>
                  </a:lnTo>
                  <a:lnTo>
                    <a:pt x="215774" y="22860"/>
                  </a:lnTo>
                  <a:lnTo>
                    <a:pt x="205566" y="13970"/>
                  </a:lnTo>
                  <a:lnTo>
                    <a:pt x="179575" y="2540"/>
                  </a:lnTo>
                  <a:lnTo>
                    <a:pt x="151676" y="0"/>
                  </a:lnTo>
                  <a:close/>
                </a:path>
                <a:path w="320675" h="344170">
                  <a:moveTo>
                    <a:pt x="316426" y="85090"/>
                  </a:moveTo>
                  <a:lnTo>
                    <a:pt x="292633" y="85090"/>
                  </a:lnTo>
                  <a:lnTo>
                    <a:pt x="296684" y="97790"/>
                  </a:lnTo>
                  <a:lnTo>
                    <a:pt x="296710" y="99060"/>
                  </a:lnTo>
                  <a:lnTo>
                    <a:pt x="296303" y="99060"/>
                  </a:lnTo>
                  <a:lnTo>
                    <a:pt x="295833" y="100330"/>
                  </a:lnTo>
                  <a:lnTo>
                    <a:pt x="295224" y="100330"/>
                  </a:lnTo>
                  <a:lnTo>
                    <a:pt x="285521" y="102870"/>
                  </a:lnTo>
                  <a:lnTo>
                    <a:pt x="277107" y="105410"/>
                  </a:lnTo>
                  <a:lnTo>
                    <a:pt x="251574" y="114300"/>
                  </a:lnTo>
                  <a:lnTo>
                    <a:pt x="244995" y="116840"/>
                  </a:lnTo>
                  <a:lnTo>
                    <a:pt x="311886" y="116840"/>
                  </a:lnTo>
                  <a:lnTo>
                    <a:pt x="313537" y="115570"/>
                  </a:lnTo>
                  <a:lnTo>
                    <a:pt x="316445" y="110490"/>
                  </a:lnTo>
                  <a:lnTo>
                    <a:pt x="319455" y="104140"/>
                  </a:lnTo>
                  <a:lnTo>
                    <a:pt x="320344" y="97790"/>
                  </a:lnTo>
                  <a:lnTo>
                    <a:pt x="318465" y="91440"/>
                  </a:lnTo>
                  <a:lnTo>
                    <a:pt x="316426" y="85090"/>
                  </a:lnTo>
                  <a:close/>
                </a:path>
                <a:path w="320675" h="344170">
                  <a:moveTo>
                    <a:pt x="128562" y="64770"/>
                  </a:moveTo>
                  <a:lnTo>
                    <a:pt x="122504" y="64770"/>
                  </a:lnTo>
                  <a:lnTo>
                    <a:pt x="100747" y="68580"/>
                  </a:lnTo>
                  <a:lnTo>
                    <a:pt x="83324" y="73660"/>
                  </a:lnTo>
                  <a:lnTo>
                    <a:pt x="68426" y="81280"/>
                  </a:lnTo>
                  <a:lnTo>
                    <a:pt x="54241" y="88900"/>
                  </a:lnTo>
                  <a:lnTo>
                    <a:pt x="48437" y="92710"/>
                  </a:lnTo>
                  <a:lnTo>
                    <a:pt x="42316" y="96520"/>
                  </a:lnTo>
                  <a:lnTo>
                    <a:pt x="36296" y="100330"/>
                  </a:lnTo>
                  <a:lnTo>
                    <a:pt x="81055" y="100330"/>
                  </a:lnTo>
                  <a:lnTo>
                    <a:pt x="87603" y="96520"/>
                  </a:lnTo>
                  <a:lnTo>
                    <a:pt x="99675" y="92710"/>
                  </a:lnTo>
                  <a:lnTo>
                    <a:pt x="113842" y="88900"/>
                  </a:lnTo>
                  <a:lnTo>
                    <a:pt x="136770" y="88900"/>
                  </a:lnTo>
                  <a:lnTo>
                    <a:pt x="135648" y="80010"/>
                  </a:lnTo>
                  <a:lnTo>
                    <a:pt x="134772" y="74930"/>
                  </a:lnTo>
                  <a:lnTo>
                    <a:pt x="133946" y="68580"/>
                  </a:lnTo>
                  <a:lnTo>
                    <a:pt x="128562" y="64770"/>
                  </a:lnTo>
                  <a:close/>
                </a:path>
                <a:path w="320675" h="344170">
                  <a:moveTo>
                    <a:pt x="215774" y="22860"/>
                  </a:moveTo>
                  <a:lnTo>
                    <a:pt x="152907" y="22860"/>
                  </a:lnTo>
                  <a:lnTo>
                    <a:pt x="175605" y="25400"/>
                  </a:lnTo>
                  <a:lnTo>
                    <a:pt x="197157" y="36830"/>
                  </a:lnTo>
                  <a:lnTo>
                    <a:pt x="218219" y="55880"/>
                  </a:lnTo>
                  <a:lnTo>
                    <a:pt x="239445" y="85090"/>
                  </a:lnTo>
                  <a:lnTo>
                    <a:pt x="241947" y="90170"/>
                  </a:lnTo>
                  <a:lnTo>
                    <a:pt x="247472" y="92710"/>
                  </a:lnTo>
                  <a:lnTo>
                    <a:pt x="252717" y="90170"/>
                  </a:lnTo>
                  <a:lnTo>
                    <a:pt x="258178" y="88900"/>
                  </a:lnTo>
                  <a:lnTo>
                    <a:pt x="268808" y="88900"/>
                  </a:lnTo>
                  <a:lnTo>
                    <a:pt x="275297" y="87630"/>
                  </a:lnTo>
                  <a:lnTo>
                    <a:pt x="281812" y="87630"/>
                  </a:lnTo>
                  <a:lnTo>
                    <a:pt x="290385" y="85090"/>
                  </a:lnTo>
                  <a:lnTo>
                    <a:pt x="316426" y="85090"/>
                  </a:lnTo>
                  <a:lnTo>
                    <a:pt x="314388" y="78740"/>
                  </a:lnTo>
                  <a:lnTo>
                    <a:pt x="312292" y="72390"/>
                  </a:lnTo>
                  <a:lnTo>
                    <a:pt x="307670" y="67310"/>
                  </a:lnTo>
                  <a:lnTo>
                    <a:pt x="254647" y="67310"/>
                  </a:lnTo>
                  <a:lnTo>
                    <a:pt x="230355" y="35560"/>
                  </a:lnTo>
                  <a:lnTo>
                    <a:pt x="215774" y="22860"/>
                  </a:lnTo>
                  <a:close/>
                </a:path>
                <a:path w="320675" h="344170">
                  <a:moveTo>
                    <a:pt x="289585" y="60960"/>
                  </a:moveTo>
                  <a:lnTo>
                    <a:pt x="283121" y="62230"/>
                  </a:lnTo>
                  <a:lnTo>
                    <a:pt x="277685" y="64770"/>
                  </a:lnTo>
                  <a:lnTo>
                    <a:pt x="267042" y="64770"/>
                  </a:lnTo>
                  <a:lnTo>
                    <a:pt x="263016" y="66040"/>
                  </a:lnTo>
                  <a:lnTo>
                    <a:pt x="258978" y="66040"/>
                  </a:lnTo>
                  <a:lnTo>
                    <a:pt x="254647" y="67310"/>
                  </a:lnTo>
                  <a:lnTo>
                    <a:pt x="307670" y="67310"/>
                  </a:lnTo>
                  <a:lnTo>
                    <a:pt x="301917" y="64770"/>
                  </a:lnTo>
                  <a:lnTo>
                    <a:pt x="296316" y="62230"/>
                  </a:lnTo>
                  <a:lnTo>
                    <a:pt x="289585" y="6096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4663" y="4428802"/>
              <a:ext cx="165328" cy="16849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962979" y="6543030"/>
            <a:ext cx="850900" cy="850900"/>
            <a:chOff x="1962979" y="6543030"/>
            <a:chExt cx="850900" cy="850900"/>
          </a:xfrm>
        </p:grpSpPr>
        <p:sp>
          <p:nvSpPr>
            <p:cNvPr id="19" name="object 19"/>
            <p:cNvSpPr/>
            <p:nvPr/>
          </p:nvSpPr>
          <p:spPr>
            <a:xfrm>
              <a:off x="1962979" y="6543030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157863" y="6849342"/>
              <a:ext cx="459105" cy="238125"/>
            </a:xfrm>
            <a:custGeom>
              <a:avLst/>
              <a:gdLst/>
              <a:ahLst/>
              <a:cxnLst/>
              <a:rect l="l" t="t" r="r" b="b"/>
              <a:pathLst>
                <a:path w="459105" h="238125">
                  <a:moveTo>
                    <a:pt x="401192" y="0"/>
                  </a:moveTo>
                  <a:lnTo>
                    <a:pt x="378244" y="0"/>
                  </a:lnTo>
                  <a:lnTo>
                    <a:pt x="366720" y="1101"/>
                  </a:lnTo>
                  <a:lnTo>
                    <a:pt x="330749" y="23861"/>
                  </a:lnTo>
                  <a:lnTo>
                    <a:pt x="320928" y="54025"/>
                  </a:lnTo>
                  <a:lnTo>
                    <a:pt x="320928" y="183743"/>
                  </a:lnTo>
                  <a:lnTo>
                    <a:pt x="337756" y="221919"/>
                  </a:lnTo>
                  <a:lnTo>
                    <a:pt x="378244" y="237782"/>
                  </a:lnTo>
                  <a:lnTo>
                    <a:pt x="401192" y="237782"/>
                  </a:lnTo>
                  <a:lnTo>
                    <a:pt x="441693" y="221881"/>
                  </a:lnTo>
                  <a:lnTo>
                    <a:pt x="446684" y="216166"/>
                  </a:lnTo>
                  <a:lnTo>
                    <a:pt x="378244" y="216166"/>
                  </a:lnTo>
                  <a:lnTo>
                    <a:pt x="371338" y="215505"/>
                  </a:lnTo>
                  <a:lnTo>
                    <a:pt x="343852" y="192697"/>
                  </a:lnTo>
                  <a:lnTo>
                    <a:pt x="343852" y="45135"/>
                  </a:lnTo>
                  <a:lnTo>
                    <a:pt x="378244" y="21589"/>
                  </a:lnTo>
                  <a:lnTo>
                    <a:pt x="446694" y="21589"/>
                  </a:lnTo>
                  <a:lnTo>
                    <a:pt x="441693" y="15862"/>
                  </a:lnTo>
                  <a:lnTo>
                    <a:pt x="441007" y="15278"/>
                  </a:lnTo>
                  <a:lnTo>
                    <a:pt x="432602" y="8910"/>
                  </a:lnTo>
                  <a:lnTo>
                    <a:pt x="423010" y="4100"/>
                  </a:lnTo>
                  <a:lnTo>
                    <a:pt x="412462" y="1060"/>
                  </a:lnTo>
                  <a:lnTo>
                    <a:pt x="401192" y="0"/>
                  </a:lnTo>
                  <a:close/>
                </a:path>
                <a:path w="459105" h="238125">
                  <a:moveTo>
                    <a:pt x="446694" y="21589"/>
                  </a:moveTo>
                  <a:lnTo>
                    <a:pt x="401192" y="21589"/>
                  </a:lnTo>
                  <a:lnTo>
                    <a:pt x="407952" y="22219"/>
                  </a:lnTo>
                  <a:lnTo>
                    <a:pt x="414258" y="24023"/>
                  </a:lnTo>
                  <a:lnTo>
                    <a:pt x="419977" y="26878"/>
                  </a:lnTo>
                  <a:lnTo>
                    <a:pt x="424980" y="30657"/>
                  </a:lnTo>
                  <a:lnTo>
                    <a:pt x="425462" y="31153"/>
                  </a:lnTo>
                  <a:lnTo>
                    <a:pt x="431698" y="37007"/>
                  </a:lnTo>
                  <a:lnTo>
                    <a:pt x="435571" y="45135"/>
                  </a:lnTo>
                  <a:lnTo>
                    <a:pt x="435571" y="192697"/>
                  </a:lnTo>
                  <a:lnTo>
                    <a:pt x="401192" y="216166"/>
                  </a:lnTo>
                  <a:lnTo>
                    <a:pt x="446684" y="216166"/>
                  </a:lnTo>
                  <a:lnTo>
                    <a:pt x="448677" y="213884"/>
                  </a:lnTo>
                  <a:lnTo>
                    <a:pt x="453964" y="204712"/>
                  </a:lnTo>
                  <a:lnTo>
                    <a:pt x="457313" y="194590"/>
                  </a:lnTo>
                  <a:lnTo>
                    <a:pt x="458482" y="183743"/>
                  </a:lnTo>
                  <a:lnTo>
                    <a:pt x="458482" y="54025"/>
                  </a:lnTo>
                  <a:lnTo>
                    <a:pt x="457313" y="43169"/>
                  </a:lnTo>
                  <a:lnTo>
                    <a:pt x="453964" y="33039"/>
                  </a:lnTo>
                  <a:lnTo>
                    <a:pt x="448677" y="23861"/>
                  </a:lnTo>
                  <a:lnTo>
                    <a:pt x="446694" y="21589"/>
                  </a:lnTo>
                  <a:close/>
                </a:path>
                <a:path w="459105" h="238125">
                  <a:moveTo>
                    <a:pt x="132410" y="0"/>
                  </a:moveTo>
                  <a:lnTo>
                    <a:pt x="57302" y="0"/>
                  </a:lnTo>
                  <a:lnTo>
                    <a:pt x="45781" y="1101"/>
                  </a:lnTo>
                  <a:lnTo>
                    <a:pt x="9815" y="23861"/>
                  </a:lnTo>
                  <a:lnTo>
                    <a:pt x="0" y="54025"/>
                  </a:lnTo>
                  <a:lnTo>
                    <a:pt x="0" y="183743"/>
                  </a:lnTo>
                  <a:lnTo>
                    <a:pt x="16827" y="221919"/>
                  </a:lnTo>
                  <a:lnTo>
                    <a:pt x="57302" y="237782"/>
                  </a:lnTo>
                  <a:lnTo>
                    <a:pt x="132410" y="237782"/>
                  </a:lnTo>
                  <a:lnTo>
                    <a:pt x="137540" y="232917"/>
                  </a:lnTo>
                  <a:lnTo>
                    <a:pt x="137540" y="221018"/>
                  </a:lnTo>
                  <a:lnTo>
                    <a:pt x="132410" y="216166"/>
                  </a:lnTo>
                  <a:lnTo>
                    <a:pt x="57302" y="216166"/>
                  </a:lnTo>
                  <a:lnTo>
                    <a:pt x="50405" y="215505"/>
                  </a:lnTo>
                  <a:lnTo>
                    <a:pt x="22923" y="192697"/>
                  </a:lnTo>
                  <a:lnTo>
                    <a:pt x="22923" y="129705"/>
                  </a:lnTo>
                  <a:lnTo>
                    <a:pt x="86575" y="129705"/>
                  </a:lnTo>
                  <a:lnTo>
                    <a:pt x="91693" y="124853"/>
                  </a:lnTo>
                  <a:lnTo>
                    <a:pt x="91693" y="112928"/>
                  </a:lnTo>
                  <a:lnTo>
                    <a:pt x="86575" y="108089"/>
                  </a:lnTo>
                  <a:lnTo>
                    <a:pt x="22923" y="108089"/>
                  </a:lnTo>
                  <a:lnTo>
                    <a:pt x="22923" y="45135"/>
                  </a:lnTo>
                  <a:lnTo>
                    <a:pt x="57302" y="21589"/>
                  </a:lnTo>
                  <a:lnTo>
                    <a:pt x="132410" y="21589"/>
                  </a:lnTo>
                  <a:lnTo>
                    <a:pt x="137540" y="16802"/>
                  </a:lnTo>
                  <a:lnTo>
                    <a:pt x="137540" y="4838"/>
                  </a:lnTo>
                  <a:lnTo>
                    <a:pt x="132410" y="0"/>
                  </a:lnTo>
                  <a:close/>
                </a:path>
                <a:path w="459105" h="238125">
                  <a:moveTo>
                    <a:pt x="292900" y="0"/>
                  </a:moveTo>
                  <a:lnTo>
                    <a:pt x="217792" y="0"/>
                  </a:lnTo>
                  <a:lnTo>
                    <a:pt x="206265" y="1101"/>
                  </a:lnTo>
                  <a:lnTo>
                    <a:pt x="170283" y="23861"/>
                  </a:lnTo>
                  <a:lnTo>
                    <a:pt x="160489" y="54025"/>
                  </a:lnTo>
                  <a:lnTo>
                    <a:pt x="160489" y="183743"/>
                  </a:lnTo>
                  <a:lnTo>
                    <a:pt x="177291" y="221919"/>
                  </a:lnTo>
                  <a:lnTo>
                    <a:pt x="217792" y="237782"/>
                  </a:lnTo>
                  <a:lnTo>
                    <a:pt x="292900" y="237782"/>
                  </a:lnTo>
                  <a:lnTo>
                    <a:pt x="298030" y="232917"/>
                  </a:lnTo>
                  <a:lnTo>
                    <a:pt x="298030" y="221018"/>
                  </a:lnTo>
                  <a:lnTo>
                    <a:pt x="292900" y="216166"/>
                  </a:lnTo>
                  <a:lnTo>
                    <a:pt x="217792" y="216166"/>
                  </a:lnTo>
                  <a:lnTo>
                    <a:pt x="210881" y="215505"/>
                  </a:lnTo>
                  <a:lnTo>
                    <a:pt x="183413" y="192697"/>
                  </a:lnTo>
                  <a:lnTo>
                    <a:pt x="183413" y="45135"/>
                  </a:lnTo>
                  <a:lnTo>
                    <a:pt x="217792" y="21589"/>
                  </a:lnTo>
                  <a:lnTo>
                    <a:pt x="292900" y="21589"/>
                  </a:lnTo>
                  <a:lnTo>
                    <a:pt x="298030" y="16802"/>
                  </a:lnTo>
                  <a:lnTo>
                    <a:pt x="298030" y="4838"/>
                  </a:lnTo>
                  <a:lnTo>
                    <a:pt x="292900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962979" y="7649466"/>
            <a:ext cx="850900" cy="850900"/>
            <a:chOff x="1962979" y="7649466"/>
            <a:chExt cx="850900" cy="850900"/>
          </a:xfrm>
        </p:grpSpPr>
        <p:sp>
          <p:nvSpPr>
            <p:cNvPr id="22" name="object 22"/>
            <p:cNvSpPr/>
            <p:nvPr/>
          </p:nvSpPr>
          <p:spPr>
            <a:xfrm>
              <a:off x="1962979" y="7649466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156170" y="7868705"/>
              <a:ext cx="460375" cy="439420"/>
            </a:xfrm>
            <a:custGeom>
              <a:avLst/>
              <a:gdLst/>
              <a:ahLst/>
              <a:cxnLst/>
              <a:rect l="l" t="t" r="r" b="b"/>
              <a:pathLst>
                <a:path w="460375" h="439420">
                  <a:moveTo>
                    <a:pt x="292658" y="320128"/>
                  </a:moveTo>
                  <a:lnTo>
                    <a:pt x="284886" y="320840"/>
                  </a:lnTo>
                  <a:lnTo>
                    <a:pt x="230085" y="382689"/>
                  </a:lnTo>
                  <a:lnTo>
                    <a:pt x="230809" y="390004"/>
                  </a:lnTo>
                  <a:lnTo>
                    <a:pt x="236052" y="394131"/>
                  </a:lnTo>
                  <a:lnTo>
                    <a:pt x="299681" y="438823"/>
                  </a:lnTo>
                  <a:lnTo>
                    <a:pt x="307441" y="437794"/>
                  </a:lnTo>
                  <a:lnTo>
                    <a:pt x="311531" y="432612"/>
                  </a:lnTo>
                  <a:lnTo>
                    <a:pt x="315607" y="427507"/>
                  </a:lnTo>
                  <a:lnTo>
                    <a:pt x="314490" y="420179"/>
                  </a:lnTo>
                  <a:lnTo>
                    <a:pt x="277329" y="394131"/>
                  </a:lnTo>
                  <a:lnTo>
                    <a:pt x="283729" y="393238"/>
                  </a:lnTo>
                  <a:lnTo>
                    <a:pt x="335906" y="378517"/>
                  </a:lnTo>
                  <a:lnTo>
                    <a:pt x="349695" y="371322"/>
                  </a:lnTo>
                  <a:lnTo>
                    <a:pt x="272237" y="371322"/>
                  </a:lnTo>
                  <a:lnTo>
                    <a:pt x="303809" y="335648"/>
                  </a:lnTo>
                  <a:lnTo>
                    <a:pt x="303123" y="328333"/>
                  </a:lnTo>
                  <a:lnTo>
                    <a:pt x="292658" y="320128"/>
                  </a:lnTo>
                  <a:close/>
                </a:path>
                <a:path w="460375" h="439420">
                  <a:moveTo>
                    <a:pt x="102261" y="122313"/>
                  </a:moveTo>
                  <a:lnTo>
                    <a:pt x="55206" y="122313"/>
                  </a:lnTo>
                  <a:lnTo>
                    <a:pt x="52716" y="128263"/>
                  </a:lnTo>
                  <a:lnTo>
                    <a:pt x="41139" y="171818"/>
                  </a:lnTo>
                  <a:lnTo>
                    <a:pt x="39306" y="197916"/>
                  </a:lnTo>
                  <a:lnTo>
                    <a:pt x="42300" y="231334"/>
                  </a:lnTo>
                  <a:lnTo>
                    <a:pt x="64777" y="292303"/>
                  </a:lnTo>
                  <a:lnTo>
                    <a:pt x="106472" y="342823"/>
                  </a:lnTo>
                  <a:lnTo>
                    <a:pt x="163905" y="378631"/>
                  </a:lnTo>
                  <a:lnTo>
                    <a:pt x="203682" y="391109"/>
                  </a:lnTo>
                  <a:lnTo>
                    <a:pt x="210413" y="387362"/>
                  </a:lnTo>
                  <a:lnTo>
                    <a:pt x="213753" y="374980"/>
                  </a:lnTo>
                  <a:lnTo>
                    <a:pt x="209765" y="368655"/>
                  </a:lnTo>
                  <a:lnTo>
                    <a:pt x="203174" y="367080"/>
                  </a:lnTo>
                  <a:lnTo>
                    <a:pt x="173933" y="357452"/>
                  </a:lnTo>
                  <a:lnTo>
                    <a:pt x="123269" y="325845"/>
                  </a:lnTo>
                  <a:lnTo>
                    <a:pt x="86495" y="281266"/>
                  </a:lnTo>
                  <a:lnTo>
                    <a:pt x="66685" y="227444"/>
                  </a:lnTo>
                  <a:lnTo>
                    <a:pt x="64046" y="197916"/>
                  </a:lnTo>
                  <a:lnTo>
                    <a:pt x="64427" y="187011"/>
                  </a:lnTo>
                  <a:lnTo>
                    <a:pt x="72580" y="144703"/>
                  </a:lnTo>
                  <a:lnTo>
                    <a:pt x="105101" y="129578"/>
                  </a:lnTo>
                  <a:lnTo>
                    <a:pt x="102261" y="122313"/>
                  </a:lnTo>
                  <a:close/>
                </a:path>
                <a:path w="460375" h="439420">
                  <a:moveTo>
                    <a:pt x="445020" y="138531"/>
                  </a:moveTo>
                  <a:lnTo>
                    <a:pt x="431838" y="141693"/>
                  </a:lnTo>
                  <a:lnTo>
                    <a:pt x="427863" y="147993"/>
                  </a:lnTo>
                  <a:lnTo>
                    <a:pt x="429552" y="154216"/>
                  </a:lnTo>
                  <a:lnTo>
                    <a:pt x="432149" y="165138"/>
                  </a:lnTo>
                  <a:lnTo>
                    <a:pt x="434001" y="176263"/>
                  </a:lnTo>
                  <a:lnTo>
                    <a:pt x="435072" y="187011"/>
                  </a:lnTo>
                  <a:lnTo>
                    <a:pt x="435432" y="197916"/>
                  </a:lnTo>
                  <a:lnTo>
                    <a:pt x="432806" y="227023"/>
                  </a:lnTo>
                  <a:lnTo>
                    <a:pt x="412977" y="280873"/>
                  </a:lnTo>
                  <a:lnTo>
                    <a:pt x="376283" y="325639"/>
                  </a:lnTo>
                  <a:lnTo>
                    <a:pt x="325825" y="357364"/>
                  </a:lnTo>
                  <a:lnTo>
                    <a:pt x="288620" y="368973"/>
                  </a:lnTo>
                  <a:lnTo>
                    <a:pt x="272237" y="371322"/>
                  </a:lnTo>
                  <a:lnTo>
                    <a:pt x="349695" y="371322"/>
                  </a:lnTo>
                  <a:lnTo>
                    <a:pt x="393132" y="342594"/>
                  </a:lnTo>
                  <a:lnTo>
                    <a:pt x="434711" y="291869"/>
                  </a:lnTo>
                  <a:lnTo>
                    <a:pt x="457195" y="230847"/>
                  </a:lnTo>
                  <a:lnTo>
                    <a:pt x="460171" y="197916"/>
                  </a:lnTo>
                  <a:lnTo>
                    <a:pt x="459760" y="185737"/>
                  </a:lnTo>
                  <a:lnTo>
                    <a:pt x="451726" y="142265"/>
                  </a:lnTo>
                  <a:lnTo>
                    <a:pt x="445020" y="138531"/>
                  </a:lnTo>
                  <a:close/>
                </a:path>
                <a:path w="460375" h="439420">
                  <a:moveTo>
                    <a:pt x="105101" y="129578"/>
                  </a:moveTo>
                  <a:lnTo>
                    <a:pt x="78765" y="129578"/>
                  </a:lnTo>
                  <a:lnTo>
                    <a:pt x="95796" y="173151"/>
                  </a:lnTo>
                  <a:lnTo>
                    <a:pt x="102895" y="176263"/>
                  </a:lnTo>
                  <a:lnTo>
                    <a:pt x="115717" y="171802"/>
                  </a:lnTo>
                  <a:lnTo>
                    <a:pt x="118982" y="165128"/>
                  </a:lnTo>
                  <a:lnTo>
                    <a:pt x="105101" y="129578"/>
                  </a:lnTo>
                  <a:close/>
                </a:path>
                <a:path w="460375" h="439420">
                  <a:moveTo>
                    <a:pt x="82334" y="86410"/>
                  </a:moveTo>
                  <a:lnTo>
                    <a:pt x="75907" y="88658"/>
                  </a:lnTo>
                  <a:lnTo>
                    <a:pt x="2921" y="118186"/>
                  </a:lnTo>
                  <a:lnTo>
                    <a:pt x="0" y="125031"/>
                  </a:lnTo>
                  <a:lnTo>
                    <a:pt x="5372" y="136829"/>
                  </a:lnTo>
                  <a:lnTo>
                    <a:pt x="12661" y="139547"/>
                  </a:lnTo>
                  <a:lnTo>
                    <a:pt x="55206" y="122313"/>
                  </a:lnTo>
                  <a:lnTo>
                    <a:pt x="102261" y="122313"/>
                  </a:lnTo>
                  <a:lnTo>
                    <a:pt x="89420" y="89509"/>
                  </a:lnTo>
                  <a:lnTo>
                    <a:pt x="82334" y="86410"/>
                  </a:lnTo>
                  <a:close/>
                </a:path>
                <a:path w="460375" h="439420">
                  <a:moveTo>
                    <a:pt x="349415" y="84937"/>
                  </a:moveTo>
                  <a:lnTo>
                    <a:pt x="343014" y="89192"/>
                  </a:lnTo>
                  <a:lnTo>
                    <a:pt x="340753" y="101853"/>
                  </a:lnTo>
                  <a:lnTo>
                    <a:pt x="345262" y="107861"/>
                  </a:lnTo>
                  <a:lnTo>
                    <a:pt x="429666" y="121526"/>
                  </a:lnTo>
                  <a:lnTo>
                    <a:pt x="436041" y="117271"/>
                  </a:lnTo>
                  <a:lnTo>
                    <a:pt x="437197" y="110934"/>
                  </a:lnTo>
                  <a:lnTo>
                    <a:pt x="439465" y="92824"/>
                  </a:lnTo>
                  <a:lnTo>
                    <a:pt x="398030" y="92824"/>
                  </a:lnTo>
                  <a:lnTo>
                    <a:pt x="349415" y="84937"/>
                  </a:lnTo>
                  <a:close/>
                </a:path>
                <a:path w="460375" h="439420">
                  <a:moveTo>
                    <a:pt x="347937" y="23291"/>
                  </a:moveTo>
                  <a:lnTo>
                    <a:pt x="249707" y="23291"/>
                  </a:lnTo>
                  <a:lnTo>
                    <a:pt x="274635" y="24842"/>
                  </a:lnTo>
                  <a:lnTo>
                    <a:pt x="298543" y="29362"/>
                  </a:lnTo>
                  <a:lnTo>
                    <a:pt x="342417" y="46520"/>
                  </a:lnTo>
                  <a:lnTo>
                    <a:pt x="386049" y="79329"/>
                  </a:lnTo>
                  <a:lnTo>
                    <a:pt x="398030" y="92824"/>
                  </a:lnTo>
                  <a:lnTo>
                    <a:pt x="439465" y="92824"/>
                  </a:lnTo>
                  <a:lnTo>
                    <a:pt x="441402" y="77355"/>
                  </a:lnTo>
                  <a:lnTo>
                    <a:pt x="416521" y="77355"/>
                  </a:lnTo>
                  <a:lnTo>
                    <a:pt x="403148" y="62561"/>
                  </a:lnTo>
                  <a:lnTo>
                    <a:pt x="388307" y="49072"/>
                  </a:lnTo>
                  <a:lnTo>
                    <a:pt x="372110" y="36993"/>
                  </a:lnTo>
                  <a:lnTo>
                    <a:pt x="354672" y="26428"/>
                  </a:lnTo>
                  <a:lnTo>
                    <a:pt x="347937" y="23291"/>
                  </a:lnTo>
                  <a:close/>
                </a:path>
                <a:path w="460375" h="439420">
                  <a:moveTo>
                    <a:pt x="428053" y="29463"/>
                  </a:moveTo>
                  <a:lnTo>
                    <a:pt x="421919" y="34023"/>
                  </a:lnTo>
                  <a:lnTo>
                    <a:pt x="421111" y="40765"/>
                  </a:lnTo>
                  <a:lnTo>
                    <a:pt x="416521" y="77355"/>
                  </a:lnTo>
                  <a:lnTo>
                    <a:pt x="441402" y="77355"/>
                  </a:lnTo>
                  <a:lnTo>
                    <a:pt x="446455" y="36993"/>
                  </a:lnTo>
                  <a:lnTo>
                    <a:pt x="446463" y="36654"/>
                  </a:lnTo>
                  <a:lnTo>
                    <a:pt x="441617" y="30911"/>
                  </a:lnTo>
                  <a:lnTo>
                    <a:pt x="434835" y="30149"/>
                  </a:lnTo>
                  <a:lnTo>
                    <a:pt x="428053" y="29463"/>
                  </a:lnTo>
                  <a:close/>
                </a:path>
                <a:path w="460375" h="439420">
                  <a:moveTo>
                    <a:pt x="249707" y="0"/>
                  </a:moveTo>
                  <a:lnTo>
                    <a:pt x="211445" y="3286"/>
                  </a:lnTo>
                  <a:lnTo>
                    <a:pt x="157806" y="19872"/>
                  </a:lnTo>
                  <a:lnTo>
                    <a:pt x="110591" y="49529"/>
                  </a:lnTo>
                  <a:lnTo>
                    <a:pt x="105016" y="61086"/>
                  </a:lnTo>
                  <a:lnTo>
                    <a:pt x="114033" y="70662"/>
                  </a:lnTo>
                  <a:lnTo>
                    <a:pt x="121831" y="71094"/>
                  </a:lnTo>
                  <a:lnTo>
                    <a:pt x="126949" y="66865"/>
                  </a:lnTo>
                  <a:lnTo>
                    <a:pt x="139911" y="57036"/>
                  </a:lnTo>
                  <a:lnTo>
                    <a:pt x="184086" y="34480"/>
                  </a:lnTo>
                  <a:lnTo>
                    <a:pt x="232538" y="24023"/>
                  </a:lnTo>
                  <a:lnTo>
                    <a:pt x="249707" y="23291"/>
                  </a:lnTo>
                  <a:lnTo>
                    <a:pt x="347937" y="23291"/>
                  </a:lnTo>
                  <a:lnTo>
                    <a:pt x="330585" y="15210"/>
                  </a:lnTo>
                  <a:lnTo>
                    <a:pt x="304895" y="6913"/>
                  </a:lnTo>
                  <a:lnTo>
                    <a:pt x="277852" y="1766"/>
                  </a:lnTo>
                  <a:lnTo>
                    <a:pt x="24970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907539" y="1777398"/>
            <a:ext cx="12186920" cy="723201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192530">
              <a:lnSpc>
                <a:spcPct val="100000"/>
              </a:lnSpc>
              <a:spcBef>
                <a:spcPts val="430"/>
              </a:spcBef>
            </a:pPr>
            <a:r>
              <a:rPr sz="2400" b="1" spc="-50" dirty="0">
                <a:solidFill>
                  <a:srgbClr val="020B4E"/>
                </a:solidFill>
                <a:latin typeface="Gill Sans MT"/>
                <a:cs typeface="Gill Sans MT"/>
              </a:rPr>
              <a:t>Education-</a:t>
            </a:r>
            <a:r>
              <a:rPr sz="2400" b="1" dirty="0">
                <a:solidFill>
                  <a:srgbClr val="020B4E"/>
                </a:solidFill>
                <a:latin typeface="Gill Sans MT"/>
                <a:cs typeface="Gill Sans MT"/>
              </a:rPr>
              <a:t>Based</a:t>
            </a:r>
            <a:r>
              <a:rPr sz="2400" b="1" spc="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0" dirty="0">
                <a:solidFill>
                  <a:srgbClr val="020B4E"/>
                </a:solidFill>
                <a:latin typeface="Gill Sans MT"/>
                <a:cs typeface="Gill Sans MT"/>
              </a:rPr>
              <a:t>Board</a:t>
            </a:r>
            <a:r>
              <a:rPr sz="2400" b="1" spc="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Members</a:t>
            </a:r>
            <a:endParaRPr sz="2400">
              <a:latin typeface="Gill Sans MT"/>
              <a:cs typeface="Gill Sans MT"/>
            </a:endParaRPr>
          </a:p>
          <a:p>
            <a:pPr marL="1192530" marR="170180">
              <a:lnSpc>
                <a:spcPct val="100000"/>
              </a:lnSpc>
              <a:spcBef>
                <a:spcPts val="220"/>
              </a:spcBef>
            </a:pPr>
            <a:r>
              <a:rPr sz="1600" spc="-90" dirty="0">
                <a:solidFill>
                  <a:srgbClr val="020B4E"/>
                </a:solidFill>
                <a:latin typeface="Gill Sans MT"/>
                <a:cs typeface="Gill Sans MT"/>
              </a:rPr>
              <a:t>Our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founders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are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active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board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0" dirty="0">
                <a:solidFill>
                  <a:srgbClr val="020B4E"/>
                </a:solidFill>
                <a:latin typeface="Gill Sans MT"/>
                <a:cs typeface="Gill Sans MT"/>
              </a:rPr>
              <a:t>members</a:t>
            </a:r>
            <a:r>
              <a:rPr sz="16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85" dirty="0">
                <a:solidFill>
                  <a:srgbClr val="020B4E"/>
                </a:solidFill>
                <a:latin typeface="Gill Sans MT"/>
                <a:cs typeface="Gill Sans MT"/>
              </a:rPr>
              <a:t>of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two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education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organizations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245" dirty="0">
                <a:solidFill>
                  <a:srgbClr val="020B4E"/>
                </a:solidFill>
                <a:latin typeface="Gill Sans MT"/>
                <a:cs typeface="Gill Sans MT"/>
              </a:rPr>
              <a:t>–</a:t>
            </a:r>
            <a:r>
              <a:rPr sz="16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South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Fayette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020B4E"/>
                </a:solidFill>
                <a:latin typeface="Gill Sans MT"/>
                <a:cs typeface="Gill Sans MT"/>
              </a:rPr>
              <a:t>Parent</a:t>
            </a:r>
            <a:r>
              <a:rPr sz="1600" spc="-7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Teacher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Association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85" dirty="0">
                <a:solidFill>
                  <a:srgbClr val="020B4E"/>
                </a:solidFill>
                <a:latin typeface="Gill Sans MT"/>
                <a:cs typeface="Gill Sans MT"/>
              </a:rPr>
              <a:t>and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1600" spc="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Education</a:t>
            </a:r>
            <a:r>
              <a:rPr sz="1600" spc="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Partnership.</a:t>
            </a:r>
            <a:endParaRPr sz="1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Gill Sans MT"/>
              <a:cs typeface="Gill Sans MT"/>
            </a:endParaRPr>
          </a:p>
          <a:p>
            <a:pPr marL="1192530">
              <a:lnSpc>
                <a:spcPct val="100000"/>
              </a:lnSpc>
              <a:spcBef>
                <a:spcPts val="5"/>
              </a:spcBef>
            </a:pPr>
            <a:r>
              <a:rPr sz="2400" b="1" spc="-70" dirty="0">
                <a:solidFill>
                  <a:srgbClr val="020B4E"/>
                </a:solidFill>
                <a:latin typeface="Gill Sans MT"/>
                <a:cs typeface="Gill Sans MT"/>
              </a:rPr>
              <a:t>Volunteerism</a:t>
            </a:r>
            <a:r>
              <a:rPr sz="2400" b="1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204" dirty="0">
                <a:solidFill>
                  <a:srgbClr val="020B4E"/>
                </a:solidFill>
                <a:latin typeface="Gill Sans MT"/>
                <a:cs typeface="Gill Sans MT"/>
              </a:rPr>
              <a:t>&amp;</a:t>
            </a:r>
            <a:r>
              <a:rPr sz="2400" b="1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70" dirty="0">
                <a:solidFill>
                  <a:srgbClr val="020B4E"/>
                </a:solidFill>
                <a:latin typeface="Gill Sans MT"/>
                <a:cs typeface="Gill Sans MT"/>
              </a:rPr>
              <a:t>Monetary</a:t>
            </a:r>
            <a:r>
              <a:rPr sz="2400" b="1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Support</a:t>
            </a:r>
            <a:endParaRPr sz="2400">
              <a:latin typeface="Gill Sans MT"/>
              <a:cs typeface="Gill Sans MT"/>
            </a:endParaRPr>
          </a:p>
          <a:p>
            <a:pPr marL="1192530" marR="5080">
              <a:lnSpc>
                <a:spcPct val="100000"/>
              </a:lnSpc>
              <a:spcBef>
                <a:spcPts val="120"/>
              </a:spcBef>
            </a:pPr>
            <a:r>
              <a:rPr sz="1600" spc="-105" dirty="0">
                <a:solidFill>
                  <a:srgbClr val="020B4E"/>
                </a:solidFill>
                <a:latin typeface="Gill Sans MT"/>
                <a:cs typeface="Gill Sans MT"/>
              </a:rPr>
              <a:t>We</a:t>
            </a:r>
            <a:r>
              <a:rPr sz="16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are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020B4E"/>
                </a:solidFill>
                <a:latin typeface="Gill Sans MT"/>
                <a:cs typeface="Gill Sans MT"/>
              </a:rPr>
              <a:t>committed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16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80" dirty="0">
                <a:solidFill>
                  <a:srgbClr val="020B4E"/>
                </a:solidFill>
                <a:latin typeface="Gill Sans MT"/>
                <a:cs typeface="Gill Sans MT"/>
              </a:rPr>
              <a:t>education-</a:t>
            </a:r>
            <a:r>
              <a:rPr sz="1600" spc="85" dirty="0">
                <a:solidFill>
                  <a:srgbClr val="020B4E"/>
                </a:solidFill>
                <a:latin typeface="Gill Sans MT"/>
                <a:cs typeface="Gill Sans MT"/>
              </a:rPr>
              <a:t>based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organizations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20" dirty="0">
                <a:solidFill>
                  <a:srgbClr val="020B4E"/>
                </a:solidFill>
                <a:latin typeface="Gill Sans MT"/>
                <a:cs typeface="Gill Sans MT"/>
              </a:rPr>
              <a:t>such</a:t>
            </a:r>
            <a:r>
              <a:rPr sz="16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90" dirty="0">
                <a:solidFill>
                  <a:srgbClr val="020B4E"/>
                </a:solidFill>
                <a:latin typeface="Gill Sans MT"/>
                <a:cs typeface="Gill Sans MT"/>
              </a:rPr>
              <a:t>as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00" dirty="0">
                <a:solidFill>
                  <a:srgbClr val="020B4E"/>
                </a:solidFill>
                <a:latin typeface="Gill Sans MT"/>
                <a:cs typeface="Gill Sans MT"/>
              </a:rPr>
              <a:t>Junior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Achievement,</a:t>
            </a:r>
            <a:r>
              <a:rPr sz="16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00" dirty="0">
                <a:solidFill>
                  <a:srgbClr val="020B4E"/>
                </a:solidFill>
                <a:latin typeface="Gill Sans MT"/>
                <a:cs typeface="Gill Sans MT"/>
              </a:rPr>
              <a:t>Path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Possibilities,</a:t>
            </a:r>
            <a:r>
              <a:rPr sz="16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1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020B4E"/>
                </a:solidFill>
                <a:latin typeface="Gill Sans MT"/>
                <a:cs typeface="Gill Sans MT"/>
              </a:rPr>
              <a:t>various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school </a:t>
            </a: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districts.</a:t>
            </a:r>
            <a:endParaRPr sz="1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Gill Sans MT"/>
              <a:cs typeface="Gill Sans MT"/>
            </a:endParaRPr>
          </a:p>
          <a:p>
            <a:pPr marL="1192530">
              <a:lnSpc>
                <a:spcPct val="100000"/>
              </a:lnSpc>
            </a:pPr>
            <a:r>
              <a:rPr sz="2400" b="1" spc="-55" dirty="0">
                <a:solidFill>
                  <a:srgbClr val="020B4E"/>
                </a:solidFill>
                <a:latin typeface="Gill Sans MT"/>
                <a:cs typeface="Gill Sans MT"/>
              </a:rPr>
              <a:t>Educating</a:t>
            </a:r>
            <a:r>
              <a:rPr sz="2400" b="1" spc="-1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1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2400" b="1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14" dirty="0">
                <a:solidFill>
                  <a:srgbClr val="020B4E"/>
                </a:solidFill>
                <a:latin typeface="Gill Sans MT"/>
                <a:cs typeface="Gill Sans MT"/>
              </a:rPr>
              <a:t>Future</a:t>
            </a:r>
            <a:r>
              <a:rPr sz="2400" b="1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Workforce</a:t>
            </a:r>
            <a:endParaRPr sz="2400">
              <a:latin typeface="Gill Sans MT"/>
              <a:cs typeface="Gill Sans MT"/>
            </a:endParaRPr>
          </a:p>
          <a:p>
            <a:pPr marL="1192530" marR="601980">
              <a:lnSpc>
                <a:spcPct val="100000"/>
              </a:lnSpc>
              <a:spcBef>
                <a:spcPts val="220"/>
              </a:spcBef>
            </a:pPr>
            <a:r>
              <a:rPr sz="1600" spc="-105" dirty="0">
                <a:solidFill>
                  <a:srgbClr val="020B4E"/>
                </a:solidFill>
                <a:latin typeface="Gill Sans MT"/>
                <a:cs typeface="Gill Sans MT"/>
              </a:rPr>
              <a:t>We</a:t>
            </a:r>
            <a:r>
              <a:rPr sz="1600" spc="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provide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05" dirty="0">
                <a:solidFill>
                  <a:srgbClr val="020B4E"/>
                </a:solidFill>
                <a:latin typeface="Gill Sans MT"/>
                <a:cs typeface="Gill Sans MT"/>
              </a:rPr>
              <a:t>annual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internship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opportunities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85" dirty="0">
                <a:solidFill>
                  <a:srgbClr val="020B4E"/>
                </a:solidFill>
                <a:latin typeface="Gill Sans MT"/>
                <a:cs typeface="Gill Sans MT"/>
              </a:rPr>
              <a:t>students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from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80" dirty="0">
                <a:solidFill>
                  <a:srgbClr val="020B4E"/>
                </a:solidFill>
                <a:latin typeface="Gill Sans MT"/>
                <a:cs typeface="Gill Sans MT"/>
              </a:rPr>
              <a:t>local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Pittsburgh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colleges</a:t>
            </a:r>
            <a:r>
              <a:rPr sz="1600" spc="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1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universities.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 There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will</a:t>
            </a:r>
            <a:r>
              <a:rPr sz="1600" spc="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be </a:t>
            </a: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opportunities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specific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this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project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relating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0" dirty="0">
                <a:solidFill>
                  <a:srgbClr val="020B4E"/>
                </a:solidFill>
                <a:latin typeface="Gill Sans MT"/>
                <a:cs typeface="Gill Sans MT"/>
              </a:rPr>
              <a:t>design,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construction,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development,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1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project</a:t>
            </a:r>
            <a:r>
              <a:rPr sz="1600" spc="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00" dirty="0">
                <a:solidFill>
                  <a:srgbClr val="020B4E"/>
                </a:solidFill>
                <a:latin typeface="Gill Sans MT"/>
                <a:cs typeface="Gill Sans MT"/>
              </a:rPr>
              <a:t>management.</a:t>
            </a:r>
            <a:endParaRPr sz="1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9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800" spc="-135" dirty="0">
                <a:solidFill>
                  <a:srgbClr val="020B4E"/>
                </a:solidFill>
                <a:latin typeface="Arial Narrow"/>
                <a:cs typeface="Arial Narrow"/>
              </a:rPr>
              <a:t>ENVIRONMENTAL</a:t>
            </a:r>
            <a:r>
              <a:rPr sz="4800" spc="-55" dirty="0">
                <a:solidFill>
                  <a:srgbClr val="020B4E"/>
                </a:solidFill>
                <a:latin typeface="Arial Narrow"/>
                <a:cs typeface="Arial Narrow"/>
              </a:rPr>
              <a:t> </a:t>
            </a:r>
            <a:r>
              <a:rPr sz="4800" spc="-35" dirty="0">
                <a:solidFill>
                  <a:srgbClr val="020B4E"/>
                </a:solidFill>
                <a:latin typeface="Arial Narrow"/>
                <a:cs typeface="Arial Narrow"/>
              </a:rPr>
              <a:t>BENEFITS</a:t>
            </a:r>
            <a:endParaRPr sz="4800">
              <a:latin typeface="Arial Narrow"/>
              <a:cs typeface="Arial Narrow"/>
            </a:endParaRPr>
          </a:p>
          <a:p>
            <a:pPr marL="1192530">
              <a:lnSpc>
                <a:spcPct val="100000"/>
              </a:lnSpc>
              <a:spcBef>
                <a:spcPts val="2955"/>
              </a:spcBef>
            </a:pPr>
            <a:r>
              <a:rPr sz="2400" b="1" spc="-25" dirty="0">
                <a:solidFill>
                  <a:srgbClr val="020B4E"/>
                </a:solidFill>
                <a:latin typeface="Gill Sans MT"/>
                <a:cs typeface="Gill Sans MT"/>
              </a:rPr>
              <a:t>Eco-</a:t>
            </a:r>
            <a:r>
              <a:rPr sz="2400" b="1" spc="-45" dirty="0">
                <a:solidFill>
                  <a:srgbClr val="020B4E"/>
                </a:solidFill>
                <a:latin typeface="Gill Sans MT"/>
                <a:cs typeface="Gill Sans MT"/>
              </a:rPr>
              <a:t>Innovation</a:t>
            </a:r>
            <a:r>
              <a:rPr sz="2400" b="1" spc="-9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70" dirty="0">
                <a:solidFill>
                  <a:srgbClr val="020B4E"/>
                </a:solidFill>
                <a:latin typeface="Gill Sans MT"/>
                <a:cs typeface="Gill Sans MT"/>
              </a:rPr>
              <a:t>District</a:t>
            </a:r>
            <a:r>
              <a:rPr sz="2400" b="1" spc="-8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Compliant</a:t>
            </a:r>
            <a:endParaRPr sz="2400">
              <a:latin typeface="Gill Sans MT"/>
              <a:cs typeface="Gill Sans MT"/>
            </a:endParaRPr>
          </a:p>
          <a:p>
            <a:pPr marL="1192530">
              <a:lnSpc>
                <a:spcPct val="100000"/>
              </a:lnSpc>
              <a:spcBef>
                <a:spcPts val="20"/>
              </a:spcBef>
            </a:pP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project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takes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into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 consideration </a:t>
            </a:r>
            <a:r>
              <a:rPr sz="1600" spc="80" dirty="0">
                <a:solidFill>
                  <a:srgbClr val="020B4E"/>
                </a:solidFill>
                <a:latin typeface="Gill Sans MT"/>
                <a:cs typeface="Gill Sans MT"/>
              </a:rPr>
              <a:t>all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25" dirty="0">
                <a:solidFill>
                  <a:srgbClr val="020B4E"/>
                </a:solidFill>
                <a:latin typeface="Gill Sans MT"/>
                <a:cs typeface="Gill Sans MT"/>
              </a:rPr>
              <a:t>aspects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addressed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within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Eco-</a:t>
            </a: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Innovation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District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85" dirty="0">
                <a:solidFill>
                  <a:srgbClr val="020B4E"/>
                </a:solidFill>
                <a:latin typeface="Gill Sans MT"/>
                <a:cs typeface="Gill Sans MT"/>
              </a:rPr>
              <a:t>standards.</a:t>
            </a:r>
            <a:endParaRPr sz="1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latin typeface="Gill Sans MT"/>
              <a:cs typeface="Gill Sans MT"/>
            </a:endParaRPr>
          </a:p>
          <a:p>
            <a:pPr marL="1192530">
              <a:lnSpc>
                <a:spcPct val="100000"/>
              </a:lnSpc>
              <a:spcBef>
                <a:spcPts val="5"/>
              </a:spcBef>
            </a:pP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Sustainability</a:t>
            </a:r>
            <a:r>
              <a:rPr sz="2400" b="1" spc="-7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204" dirty="0">
                <a:solidFill>
                  <a:srgbClr val="020B4E"/>
                </a:solidFill>
                <a:latin typeface="Gill Sans MT"/>
                <a:cs typeface="Gill Sans MT"/>
              </a:rPr>
              <a:t>&amp;</a:t>
            </a:r>
            <a:r>
              <a:rPr sz="2400" b="1" spc="-70" dirty="0">
                <a:solidFill>
                  <a:srgbClr val="020B4E"/>
                </a:solidFill>
                <a:latin typeface="Gill Sans MT"/>
                <a:cs typeface="Gill Sans MT"/>
              </a:rPr>
              <a:t> Enviornmentally</a:t>
            </a:r>
            <a:r>
              <a:rPr sz="2400" b="1" spc="-7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Conscious</a:t>
            </a:r>
            <a:endParaRPr sz="2400">
              <a:latin typeface="Gill Sans MT"/>
              <a:cs typeface="Gill Sans MT"/>
            </a:endParaRPr>
          </a:p>
          <a:p>
            <a:pPr marL="1192530" marR="295910" algn="just">
              <a:lnSpc>
                <a:spcPct val="100000"/>
              </a:lnSpc>
              <a:spcBef>
                <a:spcPts val="320"/>
              </a:spcBef>
            </a:pPr>
            <a:r>
              <a:rPr sz="1600" spc="-145" dirty="0">
                <a:solidFill>
                  <a:srgbClr val="020B4E"/>
                </a:solidFill>
                <a:latin typeface="Gill Sans MT"/>
                <a:cs typeface="Gill Sans MT"/>
              </a:rPr>
              <a:t>We</a:t>
            </a:r>
            <a:r>
              <a:rPr sz="1600" spc="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are</a:t>
            </a:r>
            <a:r>
              <a:rPr sz="1600" spc="-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020B4E"/>
                </a:solidFill>
                <a:latin typeface="Gill Sans MT"/>
                <a:cs typeface="Gill Sans MT"/>
              </a:rPr>
              <a:t>committed</a:t>
            </a:r>
            <a:r>
              <a:rPr sz="1600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16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80" dirty="0">
                <a:solidFill>
                  <a:srgbClr val="020B4E"/>
                </a:solidFill>
                <a:latin typeface="Gill Sans MT"/>
                <a:cs typeface="Gill Sans MT"/>
              </a:rPr>
              <a:t>adhering</a:t>
            </a:r>
            <a:r>
              <a:rPr sz="16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16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top</a:t>
            </a:r>
            <a:r>
              <a:rPr sz="1600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85" dirty="0">
                <a:solidFill>
                  <a:srgbClr val="020B4E"/>
                </a:solidFill>
                <a:latin typeface="Gill Sans MT"/>
                <a:cs typeface="Gill Sans MT"/>
              </a:rPr>
              <a:t>sustainability</a:t>
            </a:r>
            <a:r>
              <a:rPr sz="16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1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16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0" dirty="0">
                <a:solidFill>
                  <a:srgbClr val="020B4E"/>
                </a:solidFill>
                <a:latin typeface="Gill Sans MT"/>
                <a:cs typeface="Gill Sans MT"/>
              </a:rPr>
              <a:t>wellness</a:t>
            </a:r>
            <a:r>
              <a:rPr sz="1600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practices</a:t>
            </a:r>
            <a:r>
              <a:rPr sz="16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1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16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will</a:t>
            </a:r>
            <a:r>
              <a:rPr sz="1600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include</a:t>
            </a:r>
            <a:r>
              <a:rPr sz="16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80" dirty="0">
                <a:solidFill>
                  <a:srgbClr val="020B4E"/>
                </a:solidFill>
                <a:latin typeface="Gill Sans MT"/>
                <a:cs typeface="Gill Sans MT"/>
              </a:rPr>
              <a:t>materials</a:t>
            </a:r>
            <a:r>
              <a:rPr sz="16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1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1600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solutions</a:t>
            </a:r>
            <a:r>
              <a:rPr sz="16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35" dirty="0">
                <a:solidFill>
                  <a:srgbClr val="020B4E"/>
                </a:solidFill>
                <a:latin typeface="Gill Sans MT"/>
                <a:cs typeface="Gill Sans MT"/>
              </a:rPr>
              <a:t>that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meet</a:t>
            </a:r>
            <a:r>
              <a:rPr sz="1600" spc="-8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020B4E"/>
                </a:solidFill>
                <a:latin typeface="Gill Sans MT"/>
                <a:cs typeface="Gill Sans MT"/>
              </a:rPr>
              <a:t>green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environmental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standards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245" dirty="0">
                <a:solidFill>
                  <a:srgbClr val="020B4E"/>
                </a:solidFill>
                <a:latin typeface="Gill Sans MT"/>
                <a:cs typeface="Gill Sans MT"/>
              </a:rPr>
              <a:t>–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striving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for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LEED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Silver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equivalent.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-150" dirty="0">
                <a:solidFill>
                  <a:srgbClr val="020B4E"/>
                </a:solidFill>
                <a:latin typeface="Gill Sans MT"/>
                <a:cs typeface="Gill Sans MT"/>
              </a:rPr>
              <a:t>We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plan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have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over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80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bike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parking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10" dirty="0">
                <a:solidFill>
                  <a:srgbClr val="020B4E"/>
                </a:solidFill>
                <a:latin typeface="Gill Sans MT"/>
                <a:cs typeface="Gill Sans MT"/>
              </a:rPr>
              <a:t>spaces, </a:t>
            </a:r>
            <a:r>
              <a:rPr sz="1600" spc="65" dirty="0">
                <a:solidFill>
                  <a:srgbClr val="020B4E"/>
                </a:solidFill>
                <a:latin typeface="Gill Sans MT"/>
                <a:cs typeface="Gill Sans MT"/>
              </a:rPr>
              <a:t>green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roofing,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low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flow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plumbing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fixtures,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LED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lighting,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electric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vehicle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020B4E"/>
                </a:solidFill>
                <a:latin typeface="Gill Sans MT"/>
                <a:cs typeface="Gill Sans MT"/>
              </a:rPr>
              <a:t>charging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stations,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1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020B4E"/>
                </a:solidFill>
                <a:latin typeface="Gill Sans MT"/>
                <a:cs typeface="Gill Sans MT"/>
              </a:rPr>
              <a:t>even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explore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020B4E"/>
                </a:solidFill>
                <a:latin typeface="Gill Sans MT"/>
                <a:cs typeface="Gill Sans MT"/>
              </a:rPr>
              <a:t>solar</a:t>
            </a:r>
            <a:r>
              <a:rPr sz="1600" spc="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energy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investments.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26" name="object 26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9614" y="457200"/>
            <a:ext cx="2162495" cy="60368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437005" cy="10058400"/>
            <a:chOff x="0" y="0"/>
            <a:chExt cx="1437005" cy="100584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437005" cy="10058400"/>
            </a:xfrm>
            <a:custGeom>
              <a:avLst/>
              <a:gdLst/>
              <a:ahLst/>
              <a:cxnLst/>
              <a:rect l="l" t="t" r="r" b="b"/>
              <a:pathLst>
                <a:path w="1437005" h="10058400">
                  <a:moveTo>
                    <a:pt x="1226309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273155" y="10058399"/>
                  </a:lnTo>
                  <a:lnTo>
                    <a:pt x="1367848" y="9520507"/>
                  </a:lnTo>
                  <a:lnTo>
                    <a:pt x="1416473" y="9168355"/>
                  </a:lnTo>
                  <a:lnTo>
                    <a:pt x="1434388" y="8846373"/>
                  </a:lnTo>
                  <a:lnTo>
                    <a:pt x="1436947" y="8398992"/>
                  </a:lnTo>
                  <a:lnTo>
                    <a:pt x="1436615" y="8345489"/>
                  </a:lnTo>
                  <a:lnTo>
                    <a:pt x="1435635" y="8292436"/>
                  </a:lnTo>
                  <a:lnTo>
                    <a:pt x="1434032" y="8239816"/>
                  </a:lnTo>
                  <a:lnTo>
                    <a:pt x="1431831" y="8187609"/>
                  </a:lnTo>
                  <a:lnTo>
                    <a:pt x="1429057" y="8135799"/>
                  </a:lnTo>
                  <a:lnTo>
                    <a:pt x="1425735" y="8084368"/>
                  </a:lnTo>
                  <a:lnTo>
                    <a:pt x="1421889" y="8033298"/>
                  </a:lnTo>
                  <a:lnTo>
                    <a:pt x="1417545" y="7982570"/>
                  </a:lnTo>
                  <a:lnTo>
                    <a:pt x="1412728" y="7932168"/>
                  </a:lnTo>
                  <a:lnTo>
                    <a:pt x="1407462" y="7882072"/>
                  </a:lnTo>
                  <a:lnTo>
                    <a:pt x="1401773" y="7832266"/>
                  </a:lnTo>
                  <a:lnTo>
                    <a:pt x="1395685" y="7782732"/>
                  </a:lnTo>
                  <a:lnTo>
                    <a:pt x="1389223" y="7733451"/>
                  </a:lnTo>
                  <a:lnTo>
                    <a:pt x="1382412" y="7684406"/>
                  </a:lnTo>
                  <a:lnTo>
                    <a:pt x="1375278" y="7635579"/>
                  </a:lnTo>
                  <a:lnTo>
                    <a:pt x="1367844" y="7586953"/>
                  </a:lnTo>
                  <a:lnTo>
                    <a:pt x="1360136" y="7538508"/>
                  </a:lnTo>
                  <a:lnTo>
                    <a:pt x="1352180" y="7490228"/>
                  </a:lnTo>
                  <a:lnTo>
                    <a:pt x="1343998" y="7442095"/>
                  </a:lnTo>
                  <a:lnTo>
                    <a:pt x="1335618" y="7394090"/>
                  </a:lnTo>
                  <a:lnTo>
                    <a:pt x="1327063" y="7346197"/>
                  </a:lnTo>
                  <a:lnTo>
                    <a:pt x="1318359" y="7298396"/>
                  </a:lnTo>
                  <a:lnTo>
                    <a:pt x="1309530" y="7250670"/>
                  </a:lnTo>
                  <a:lnTo>
                    <a:pt x="1300601" y="7203002"/>
                  </a:lnTo>
                  <a:lnTo>
                    <a:pt x="1291598" y="7155374"/>
                  </a:lnTo>
                  <a:lnTo>
                    <a:pt x="1264388" y="7012547"/>
                  </a:lnTo>
                  <a:lnTo>
                    <a:pt x="1255335" y="6964898"/>
                  </a:lnTo>
                  <a:lnTo>
                    <a:pt x="1246332" y="6917200"/>
                  </a:lnTo>
                  <a:lnTo>
                    <a:pt x="1237403" y="6869434"/>
                  </a:lnTo>
                  <a:lnTo>
                    <a:pt x="1228574" y="6821582"/>
                  </a:lnTo>
                  <a:lnTo>
                    <a:pt x="1219870" y="6773628"/>
                  </a:lnTo>
                  <a:lnTo>
                    <a:pt x="1211315" y="6725552"/>
                  </a:lnTo>
                  <a:lnTo>
                    <a:pt x="1202935" y="6677337"/>
                  </a:lnTo>
                  <a:lnTo>
                    <a:pt x="1194754" y="6628966"/>
                  </a:lnTo>
                  <a:lnTo>
                    <a:pt x="1186797" y="6580419"/>
                  </a:lnTo>
                  <a:lnTo>
                    <a:pt x="1179089" y="6531681"/>
                  </a:lnTo>
                  <a:lnTo>
                    <a:pt x="1171656" y="6482732"/>
                  </a:lnTo>
                  <a:lnTo>
                    <a:pt x="1164521" y="6433555"/>
                  </a:lnTo>
                  <a:lnTo>
                    <a:pt x="1157710" y="6384132"/>
                  </a:lnTo>
                  <a:lnTo>
                    <a:pt x="1151248" y="6334445"/>
                  </a:lnTo>
                  <a:lnTo>
                    <a:pt x="1145160" y="6284476"/>
                  </a:lnTo>
                  <a:lnTo>
                    <a:pt x="1139471" y="6234208"/>
                  </a:lnTo>
                  <a:lnTo>
                    <a:pt x="1134205" y="6183623"/>
                  </a:lnTo>
                  <a:lnTo>
                    <a:pt x="1129388" y="6132702"/>
                  </a:lnTo>
                  <a:lnTo>
                    <a:pt x="1125044" y="6081428"/>
                  </a:lnTo>
                  <a:lnTo>
                    <a:pt x="1121198" y="6029783"/>
                  </a:lnTo>
                  <a:lnTo>
                    <a:pt x="1117876" y="5977750"/>
                  </a:lnTo>
                  <a:lnTo>
                    <a:pt x="1115102" y="5925309"/>
                  </a:lnTo>
                  <a:lnTo>
                    <a:pt x="1112901" y="5872445"/>
                  </a:lnTo>
                  <a:lnTo>
                    <a:pt x="1111298" y="5819138"/>
                  </a:lnTo>
                  <a:lnTo>
                    <a:pt x="1110318" y="5765371"/>
                  </a:lnTo>
                  <a:lnTo>
                    <a:pt x="1109986" y="5711126"/>
                  </a:lnTo>
                  <a:lnTo>
                    <a:pt x="1110371" y="5658340"/>
                  </a:lnTo>
                  <a:lnTo>
                    <a:pt x="1111504" y="5605901"/>
                  </a:lnTo>
                  <a:lnTo>
                    <a:pt x="1113355" y="5553797"/>
                  </a:lnTo>
                  <a:lnTo>
                    <a:pt x="1115893" y="5502017"/>
                  </a:lnTo>
                  <a:lnTo>
                    <a:pt x="1119086" y="5450551"/>
                  </a:lnTo>
                  <a:lnTo>
                    <a:pt x="1122903" y="5399387"/>
                  </a:lnTo>
                  <a:lnTo>
                    <a:pt x="1127314" y="5348515"/>
                  </a:lnTo>
                  <a:lnTo>
                    <a:pt x="1132287" y="5297923"/>
                  </a:lnTo>
                  <a:lnTo>
                    <a:pt x="1137791" y="5247600"/>
                  </a:lnTo>
                  <a:lnTo>
                    <a:pt x="1143795" y="5197535"/>
                  </a:lnTo>
                  <a:lnTo>
                    <a:pt x="1150268" y="5147718"/>
                  </a:lnTo>
                  <a:lnTo>
                    <a:pt x="1157178" y="5098137"/>
                  </a:lnTo>
                  <a:lnTo>
                    <a:pt x="1164495" y="5048781"/>
                  </a:lnTo>
                  <a:lnTo>
                    <a:pt x="1172188" y="4999640"/>
                  </a:lnTo>
                  <a:lnTo>
                    <a:pt x="1180225" y="4950702"/>
                  </a:lnTo>
                  <a:lnTo>
                    <a:pt x="1188576" y="4901956"/>
                  </a:lnTo>
                  <a:lnTo>
                    <a:pt x="1197209" y="4853391"/>
                  </a:lnTo>
                  <a:lnTo>
                    <a:pt x="1206093" y="4804996"/>
                  </a:lnTo>
                  <a:lnTo>
                    <a:pt x="1215197" y="4756761"/>
                  </a:lnTo>
                  <a:lnTo>
                    <a:pt x="1224490" y="4708673"/>
                  </a:lnTo>
                  <a:lnTo>
                    <a:pt x="1233941" y="4660723"/>
                  </a:lnTo>
                  <a:lnTo>
                    <a:pt x="1243519" y="4612899"/>
                  </a:lnTo>
                  <a:lnTo>
                    <a:pt x="1253192" y="4565190"/>
                  </a:lnTo>
                  <a:lnTo>
                    <a:pt x="1262930" y="4517585"/>
                  </a:lnTo>
                  <a:lnTo>
                    <a:pt x="1292221" y="4375284"/>
                  </a:lnTo>
                  <a:lnTo>
                    <a:pt x="1301906" y="4327985"/>
                  </a:lnTo>
                  <a:lnTo>
                    <a:pt x="1311501" y="4280735"/>
                  </a:lnTo>
                  <a:lnTo>
                    <a:pt x="1320973" y="4233523"/>
                  </a:lnTo>
                  <a:lnTo>
                    <a:pt x="1330293" y="4186338"/>
                  </a:lnTo>
                  <a:lnTo>
                    <a:pt x="1339863" y="4135787"/>
                  </a:lnTo>
                  <a:lnTo>
                    <a:pt x="1348805" y="4085148"/>
                  </a:lnTo>
                  <a:lnTo>
                    <a:pt x="1357117" y="4034427"/>
                  </a:lnTo>
                  <a:lnTo>
                    <a:pt x="1364801" y="3983630"/>
                  </a:lnTo>
                  <a:lnTo>
                    <a:pt x="1371855" y="3932761"/>
                  </a:lnTo>
                  <a:lnTo>
                    <a:pt x="1378280" y="3881828"/>
                  </a:lnTo>
                  <a:lnTo>
                    <a:pt x="1384075" y="3830836"/>
                  </a:lnTo>
                  <a:lnTo>
                    <a:pt x="1389240" y="3779791"/>
                  </a:lnTo>
                  <a:lnTo>
                    <a:pt x="1393776" y="3728699"/>
                  </a:lnTo>
                  <a:lnTo>
                    <a:pt x="1397681" y="3677565"/>
                  </a:lnTo>
                  <a:lnTo>
                    <a:pt x="1400957" y="3626396"/>
                  </a:lnTo>
                  <a:lnTo>
                    <a:pt x="1403602" y="3575197"/>
                  </a:lnTo>
                  <a:lnTo>
                    <a:pt x="1405617" y="3523974"/>
                  </a:lnTo>
                  <a:lnTo>
                    <a:pt x="1407002" y="3472733"/>
                  </a:lnTo>
                  <a:lnTo>
                    <a:pt x="1407756" y="3421480"/>
                  </a:lnTo>
                  <a:lnTo>
                    <a:pt x="1407880" y="3370221"/>
                  </a:lnTo>
                  <a:lnTo>
                    <a:pt x="1407372" y="3318961"/>
                  </a:lnTo>
                  <a:lnTo>
                    <a:pt x="1406234" y="3267706"/>
                  </a:lnTo>
                  <a:lnTo>
                    <a:pt x="1404465" y="3216462"/>
                  </a:lnTo>
                  <a:lnTo>
                    <a:pt x="1402064" y="3165236"/>
                  </a:lnTo>
                  <a:lnTo>
                    <a:pt x="1399032" y="3114032"/>
                  </a:lnTo>
                  <a:lnTo>
                    <a:pt x="1395369" y="3062857"/>
                  </a:lnTo>
                  <a:lnTo>
                    <a:pt x="1391074" y="3011716"/>
                  </a:lnTo>
                  <a:lnTo>
                    <a:pt x="1386147" y="2960616"/>
                  </a:lnTo>
                  <a:lnTo>
                    <a:pt x="1380589" y="2909562"/>
                  </a:lnTo>
                  <a:lnTo>
                    <a:pt x="1374399" y="2858560"/>
                  </a:lnTo>
                  <a:lnTo>
                    <a:pt x="1367576" y="2807616"/>
                  </a:lnTo>
                  <a:lnTo>
                    <a:pt x="1360122" y="2756736"/>
                  </a:lnTo>
                  <a:lnTo>
                    <a:pt x="1352035" y="2705925"/>
                  </a:lnTo>
                  <a:lnTo>
                    <a:pt x="1342464" y="2648537"/>
                  </a:lnTo>
                  <a:lnTo>
                    <a:pt x="1332894" y="2591968"/>
                  </a:lnTo>
                  <a:lnTo>
                    <a:pt x="1323340" y="2536192"/>
                  </a:lnTo>
                  <a:lnTo>
                    <a:pt x="1313818" y="2481180"/>
                  </a:lnTo>
                  <a:lnTo>
                    <a:pt x="1304341" y="2426904"/>
                  </a:lnTo>
                  <a:lnTo>
                    <a:pt x="1294926" y="2373337"/>
                  </a:lnTo>
                  <a:lnTo>
                    <a:pt x="1258169" y="2165595"/>
                  </a:lnTo>
                  <a:lnTo>
                    <a:pt x="1249280" y="2115152"/>
                  </a:lnTo>
                  <a:lnTo>
                    <a:pt x="1240542" y="2065250"/>
                  </a:lnTo>
                  <a:lnTo>
                    <a:pt x="1231969" y="2015861"/>
                  </a:lnTo>
                  <a:lnTo>
                    <a:pt x="1223575" y="1966959"/>
                  </a:lnTo>
                  <a:lnTo>
                    <a:pt x="1215377" y="1918513"/>
                  </a:lnTo>
                  <a:lnTo>
                    <a:pt x="1207388" y="1870498"/>
                  </a:lnTo>
                  <a:lnTo>
                    <a:pt x="1199623" y="1822885"/>
                  </a:lnTo>
                  <a:lnTo>
                    <a:pt x="1192098" y="1775646"/>
                  </a:lnTo>
                  <a:lnTo>
                    <a:pt x="1184826" y="1728753"/>
                  </a:lnTo>
                  <a:lnTo>
                    <a:pt x="1177824" y="1682178"/>
                  </a:lnTo>
                  <a:lnTo>
                    <a:pt x="1171106" y="1635894"/>
                  </a:lnTo>
                  <a:lnTo>
                    <a:pt x="1164687" y="1589873"/>
                  </a:lnTo>
                  <a:lnTo>
                    <a:pt x="1158581" y="1544086"/>
                  </a:lnTo>
                  <a:lnTo>
                    <a:pt x="1152804" y="1498507"/>
                  </a:lnTo>
                  <a:lnTo>
                    <a:pt x="1147370" y="1453106"/>
                  </a:lnTo>
                  <a:lnTo>
                    <a:pt x="1142295" y="1407857"/>
                  </a:lnTo>
                  <a:lnTo>
                    <a:pt x="1137593" y="1362731"/>
                  </a:lnTo>
                  <a:lnTo>
                    <a:pt x="1133278" y="1317700"/>
                  </a:lnTo>
                  <a:lnTo>
                    <a:pt x="1129367" y="1272738"/>
                  </a:lnTo>
                  <a:lnTo>
                    <a:pt x="1125874" y="1227815"/>
                  </a:lnTo>
                  <a:lnTo>
                    <a:pt x="1122813" y="1182904"/>
                  </a:lnTo>
                  <a:lnTo>
                    <a:pt x="1120200" y="1137977"/>
                  </a:lnTo>
                  <a:lnTo>
                    <a:pt x="1118049" y="1093006"/>
                  </a:lnTo>
                  <a:lnTo>
                    <a:pt x="1116375" y="1047963"/>
                  </a:lnTo>
                  <a:lnTo>
                    <a:pt x="1115194" y="1002821"/>
                  </a:lnTo>
                  <a:lnTo>
                    <a:pt x="1114520" y="957552"/>
                  </a:lnTo>
                  <a:lnTo>
                    <a:pt x="1114367" y="912127"/>
                  </a:lnTo>
                  <a:lnTo>
                    <a:pt x="1114752" y="866520"/>
                  </a:lnTo>
                  <a:lnTo>
                    <a:pt x="1115687" y="820701"/>
                  </a:lnTo>
                  <a:lnTo>
                    <a:pt x="1117190" y="774643"/>
                  </a:lnTo>
                  <a:lnTo>
                    <a:pt x="1119274" y="728319"/>
                  </a:lnTo>
                  <a:lnTo>
                    <a:pt x="1121954" y="681700"/>
                  </a:lnTo>
                  <a:lnTo>
                    <a:pt x="1125245" y="634759"/>
                  </a:lnTo>
                  <a:lnTo>
                    <a:pt x="1129162" y="587468"/>
                  </a:lnTo>
                  <a:lnTo>
                    <a:pt x="1133721" y="539798"/>
                  </a:lnTo>
                  <a:lnTo>
                    <a:pt x="1138934" y="491723"/>
                  </a:lnTo>
                  <a:lnTo>
                    <a:pt x="1144819" y="443213"/>
                  </a:lnTo>
                  <a:lnTo>
                    <a:pt x="1151389" y="394242"/>
                  </a:lnTo>
                  <a:lnTo>
                    <a:pt x="1158659" y="344782"/>
                  </a:lnTo>
                  <a:lnTo>
                    <a:pt x="1166645" y="294804"/>
                  </a:lnTo>
                  <a:lnTo>
                    <a:pt x="1175361" y="244280"/>
                  </a:lnTo>
                  <a:lnTo>
                    <a:pt x="1184821" y="193184"/>
                  </a:lnTo>
                  <a:lnTo>
                    <a:pt x="1195042" y="141486"/>
                  </a:lnTo>
                  <a:lnTo>
                    <a:pt x="1206037" y="89160"/>
                  </a:lnTo>
                  <a:lnTo>
                    <a:pt x="1217822" y="36176"/>
                  </a:lnTo>
                  <a:lnTo>
                    <a:pt x="1226309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087120" cy="10058400"/>
            </a:xfrm>
            <a:custGeom>
              <a:avLst/>
              <a:gdLst/>
              <a:ahLst/>
              <a:cxnLst/>
              <a:rect l="l" t="t" r="r" b="b"/>
              <a:pathLst>
                <a:path w="1087120" h="10058400">
                  <a:moveTo>
                    <a:pt x="923237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955432" y="10058400"/>
                  </a:lnTo>
                  <a:lnTo>
                    <a:pt x="1017930" y="9703387"/>
                  </a:lnTo>
                  <a:lnTo>
                    <a:pt x="1066555" y="9351235"/>
                  </a:lnTo>
                  <a:lnTo>
                    <a:pt x="1084470" y="9029253"/>
                  </a:lnTo>
                  <a:lnTo>
                    <a:pt x="1087029" y="8581872"/>
                  </a:lnTo>
                  <a:lnTo>
                    <a:pt x="1086697" y="8528369"/>
                  </a:lnTo>
                  <a:lnTo>
                    <a:pt x="1085717" y="8475317"/>
                  </a:lnTo>
                  <a:lnTo>
                    <a:pt x="1084114" y="8422696"/>
                  </a:lnTo>
                  <a:lnTo>
                    <a:pt x="1081913" y="8370490"/>
                  </a:lnTo>
                  <a:lnTo>
                    <a:pt x="1079139" y="8318680"/>
                  </a:lnTo>
                  <a:lnTo>
                    <a:pt x="1075817" y="8267248"/>
                  </a:lnTo>
                  <a:lnTo>
                    <a:pt x="1071971" y="8216178"/>
                  </a:lnTo>
                  <a:lnTo>
                    <a:pt x="1067627" y="8165450"/>
                  </a:lnTo>
                  <a:lnTo>
                    <a:pt x="1062810" y="8115048"/>
                  </a:lnTo>
                  <a:lnTo>
                    <a:pt x="1057544" y="8064953"/>
                  </a:lnTo>
                  <a:lnTo>
                    <a:pt x="1051855" y="8015147"/>
                  </a:lnTo>
                  <a:lnTo>
                    <a:pt x="1045767" y="7965612"/>
                  </a:lnTo>
                  <a:lnTo>
                    <a:pt x="1039305" y="7916331"/>
                  </a:lnTo>
                  <a:lnTo>
                    <a:pt x="1032494" y="7867287"/>
                  </a:lnTo>
                  <a:lnTo>
                    <a:pt x="1025360" y="7818460"/>
                  </a:lnTo>
                  <a:lnTo>
                    <a:pt x="1017926" y="7769833"/>
                  </a:lnTo>
                  <a:lnTo>
                    <a:pt x="1010218" y="7721389"/>
                  </a:lnTo>
                  <a:lnTo>
                    <a:pt x="1002262" y="7673109"/>
                  </a:lnTo>
                  <a:lnTo>
                    <a:pt x="994080" y="7624975"/>
                  </a:lnTo>
                  <a:lnTo>
                    <a:pt x="985700" y="7576971"/>
                  </a:lnTo>
                  <a:lnTo>
                    <a:pt x="977145" y="7529077"/>
                  </a:lnTo>
                  <a:lnTo>
                    <a:pt x="968441" y="7481276"/>
                  </a:lnTo>
                  <a:lnTo>
                    <a:pt x="959612" y="7433551"/>
                  </a:lnTo>
                  <a:lnTo>
                    <a:pt x="950683" y="7385883"/>
                  </a:lnTo>
                  <a:lnTo>
                    <a:pt x="941680" y="7338254"/>
                  </a:lnTo>
                  <a:lnTo>
                    <a:pt x="914470" y="7195427"/>
                  </a:lnTo>
                  <a:lnTo>
                    <a:pt x="905417" y="7147779"/>
                  </a:lnTo>
                  <a:lnTo>
                    <a:pt x="896414" y="7100080"/>
                  </a:lnTo>
                  <a:lnTo>
                    <a:pt x="887485" y="7052314"/>
                  </a:lnTo>
                  <a:lnTo>
                    <a:pt x="878656" y="7004463"/>
                  </a:lnTo>
                  <a:lnTo>
                    <a:pt x="869952" y="6956508"/>
                  </a:lnTo>
                  <a:lnTo>
                    <a:pt x="861397" y="6908432"/>
                  </a:lnTo>
                  <a:lnTo>
                    <a:pt x="853017" y="6860217"/>
                  </a:lnTo>
                  <a:lnTo>
                    <a:pt x="844836" y="6811846"/>
                  </a:lnTo>
                  <a:lnTo>
                    <a:pt x="836879" y="6763300"/>
                  </a:lnTo>
                  <a:lnTo>
                    <a:pt x="829171" y="6714561"/>
                  </a:lnTo>
                  <a:lnTo>
                    <a:pt x="821738" y="6665612"/>
                  </a:lnTo>
                  <a:lnTo>
                    <a:pt x="814603" y="6616435"/>
                  </a:lnTo>
                  <a:lnTo>
                    <a:pt x="807792" y="6567012"/>
                  </a:lnTo>
                  <a:lnTo>
                    <a:pt x="801330" y="6517325"/>
                  </a:lnTo>
                  <a:lnTo>
                    <a:pt x="795242" y="6467357"/>
                  </a:lnTo>
                  <a:lnTo>
                    <a:pt x="789553" y="6417088"/>
                  </a:lnTo>
                  <a:lnTo>
                    <a:pt x="784287" y="6366503"/>
                  </a:lnTo>
                  <a:lnTo>
                    <a:pt x="779470" y="6315582"/>
                  </a:lnTo>
                  <a:lnTo>
                    <a:pt x="775126" y="6264308"/>
                  </a:lnTo>
                  <a:lnTo>
                    <a:pt x="771281" y="6212664"/>
                  </a:lnTo>
                  <a:lnTo>
                    <a:pt x="767958" y="6160630"/>
                  </a:lnTo>
                  <a:lnTo>
                    <a:pt x="765184" y="6108190"/>
                  </a:lnTo>
                  <a:lnTo>
                    <a:pt x="762983" y="6055325"/>
                  </a:lnTo>
                  <a:lnTo>
                    <a:pt x="761380" y="6002018"/>
                  </a:lnTo>
                  <a:lnTo>
                    <a:pt x="760400" y="5948251"/>
                  </a:lnTo>
                  <a:lnTo>
                    <a:pt x="760068" y="5894006"/>
                  </a:lnTo>
                  <a:lnTo>
                    <a:pt x="760453" y="5841220"/>
                  </a:lnTo>
                  <a:lnTo>
                    <a:pt x="761586" y="5788781"/>
                  </a:lnTo>
                  <a:lnTo>
                    <a:pt x="763437" y="5736677"/>
                  </a:lnTo>
                  <a:lnTo>
                    <a:pt x="765975" y="5684897"/>
                  </a:lnTo>
                  <a:lnTo>
                    <a:pt x="769168" y="5633431"/>
                  </a:lnTo>
                  <a:lnTo>
                    <a:pt x="772985" y="5582267"/>
                  </a:lnTo>
                  <a:lnTo>
                    <a:pt x="777396" y="5531395"/>
                  </a:lnTo>
                  <a:lnTo>
                    <a:pt x="782369" y="5480803"/>
                  </a:lnTo>
                  <a:lnTo>
                    <a:pt x="787873" y="5430480"/>
                  </a:lnTo>
                  <a:lnTo>
                    <a:pt x="793877" y="5380416"/>
                  </a:lnTo>
                  <a:lnTo>
                    <a:pt x="800350" y="5330598"/>
                  </a:lnTo>
                  <a:lnTo>
                    <a:pt x="807260" y="5281017"/>
                  </a:lnTo>
                  <a:lnTo>
                    <a:pt x="814577" y="5231662"/>
                  </a:lnTo>
                  <a:lnTo>
                    <a:pt x="822270" y="5182520"/>
                  </a:lnTo>
                  <a:lnTo>
                    <a:pt x="830307" y="5133582"/>
                  </a:lnTo>
                  <a:lnTo>
                    <a:pt x="838658" y="5084836"/>
                  </a:lnTo>
                  <a:lnTo>
                    <a:pt x="847291" y="5036271"/>
                  </a:lnTo>
                  <a:lnTo>
                    <a:pt x="856175" y="4987876"/>
                  </a:lnTo>
                  <a:lnTo>
                    <a:pt x="865279" y="4939641"/>
                  </a:lnTo>
                  <a:lnTo>
                    <a:pt x="874572" y="4891554"/>
                  </a:lnTo>
                  <a:lnTo>
                    <a:pt x="884023" y="4843603"/>
                  </a:lnTo>
                  <a:lnTo>
                    <a:pt x="893601" y="4795779"/>
                  </a:lnTo>
                  <a:lnTo>
                    <a:pt x="903274" y="4748070"/>
                  </a:lnTo>
                  <a:lnTo>
                    <a:pt x="913012" y="4700465"/>
                  </a:lnTo>
                  <a:lnTo>
                    <a:pt x="942303" y="4558164"/>
                  </a:lnTo>
                  <a:lnTo>
                    <a:pt x="951988" y="4510865"/>
                  </a:lnTo>
                  <a:lnTo>
                    <a:pt x="961583" y="4463616"/>
                  </a:lnTo>
                  <a:lnTo>
                    <a:pt x="971055" y="4416404"/>
                  </a:lnTo>
                  <a:lnTo>
                    <a:pt x="980375" y="4369219"/>
                  </a:lnTo>
                  <a:lnTo>
                    <a:pt x="989945" y="4318668"/>
                  </a:lnTo>
                  <a:lnTo>
                    <a:pt x="998887" y="4268029"/>
                  </a:lnTo>
                  <a:lnTo>
                    <a:pt x="1007199" y="4217308"/>
                  </a:lnTo>
                  <a:lnTo>
                    <a:pt x="1014883" y="4166510"/>
                  </a:lnTo>
                  <a:lnTo>
                    <a:pt x="1021937" y="4115642"/>
                  </a:lnTo>
                  <a:lnTo>
                    <a:pt x="1028362" y="4064709"/>
                  </a:lnTo>
                  <a:lnTo>
                    <a:pt x="1034157" y="4013717"/>
                  </a:lnTo>
                  <a:lnTo>
                    <a:pt x="1039322" y="3962672"/>
                  </a:lnTo>
                  <a:lnTo>
                    <a:pt x="1043858" y="3911579"/>
                  </a:lnTo>
                  <a:lnTo>
                    <a:pt x="1047763" y="3860446"/>
                  </a:lnTo>
                  <a:lnTo>
                    <a:pt x="1051039" y="3809276"/>
                  </a:lnTo>
                  <a:lnTo>
                    <a:pt x="1053684" y="3758077"/>
                  </a:lnTo>
                  <a:lnTo>
                    <a:pt x="1055699" y="3706854"/>
                  </a:lnTo>
                  <a:lnTo>
                    <a:pt x="1057084" y="3655614"/>
                  </a:lnTo>
                  <a:lnTo>
                    <a:pt x="1057838" y="3604360"/>
                  </a:lnTo>
                  <a:lnTo>
                    <a:pt x="1057962" y="3553101"/>
                  </a:lnTo>
                  <a:lnTo>
                    <a:pt x="1057454" y="3501841"/>
                  </a:lnTo>
                  <a:lnTo>
                    <a:pt x="1056316" y="3450586"/>
                  </a:lnTo>
                  <a:lnTo>
                    <a:pt x="1054547" y="3399343"/>
                  </a:lnTo>
                  <a:lnTo>
                    <a:pt x="1052146" y="3348116"/>
                  </a:lnTo>
                  <a:lnTo>
                    <a:pt x="1049114" y="3296912"/>
                  </a:lnTo>
                  <a:lnTo>
                    <a:pt x="1045451" y="3245737"/>
                  </a:lnTo>
                  <a:lnTo>
                    <a:pt x="1041156" y="3194597"/>
                  </a:lnTo>
                  <a:lnTo>
                    <a:pt x="1036229" y="3143496"/>
                  </a:lnTo>
                  <a:lnTo>
                    <a:pt x="1030671" y="3092442"/>
                  </a:lnTo>
                  <a:lnTo>
                    <a:pt x="1024481" y="3041440"/>
                  </a:lnTo>
                  <a:lnTo>
                    <a:pt x="1017658" y="2990496"/>
                  </a:lnTo>
                  <a:lnTo>
                    <a:pt x="1010204" y="2939616"/>
                  </a:lnTo>
                  <a:lnTo>
                    <a:pt x="1002117" y="2888805"/>
                  </a:lnTo>
                  <a:lnTo>
                    <a:pt x="992546" y="2831417"/>
                  </a:lnTo>
                  <a:lnTo>
                    <a:pt x="982976" y="2774849"/>
                  </a:lnTo>
                  <a:lnTo>
                    <a:pt x="973422" y="2719072"/>
                  </a:lnTo>
                  <a:lnTo>
                    <a:pt x="963900" y="2664060"/>
                  </a:lnTo>
                  <a:lnTo>
                    <a:pt x="954423" y="2609784"/>
                  </a:lnTo>
                  <a:lnTo>
                    <a:pt x="945008" y="2556217"/>
                  </a:lnTo>
                  <a:lnTo>
                    <a:pt x="908251" y="2348475"/>
                  </a:lnTo>
                  <a:lnTo>
                    <a:pt x="899362" y="2298032"/>
                  </a:lnTo>
                  <a:lnTo>
                    <a:pt x="890624" y="2248130"/>
                  </a:lnTo>
                  <a:lnTo>
                    <a:pt x="882051" y="2198742"/>
                  </a:lnTo>
                  <a:lnTo>
                    <a:pt x="873658" y="2149839"/>
                  </a:lnTo>
                  <a:lnTo>
                    <a:pt x="865459" y="2101394"/>
                  </a:lnTo>
                  <a:lnTo>
                    <a:pt x="857470" y="2053378"/>
                  </a:lnTo>
                  <a:lnTo>
                    <a:pt x="849705" y="2005765"/>
                  </a:lnTo>
                  <a:lnTo>
                    <a:pt x="842180" y="1958526"/>
                  </a:lnTo>
                  <a:lnTo>
                    <a:pt x="834908" y="1911633"/>
                  </a:lnTo>
                  <a:lnTo>
                    <a:pt x="827906" y="1865058"/>
                  </a:lnTo>
                  <a:lnTo>
                    <a:pt x="821188" y="1818774"/>
                  </a:lnTo>
                  <a:lnTo>
                    <a:pt x="814769" y="1772753"/>
                  </a:lnTo>
                  <a:lnTo>
                    <a:pt x="808663" y="1726967"/>
                  </a:lnTo>
                  <a:lnTo>
                    <a:pt x="802886" y="1681387"/>
                  </a:lnTo>
                  <a:lnTo>
                    <a:pt x="797452" y="1635986"/>
                  </a:lnTo>
                  <a:lnTo>
                    <a:pt x="792377" y="1590737"/>
                  </a:lnTo>
                  <a:lnTo>
                    <a:pt x="787675" y="1545611"/>
                  </a:lnTo>
                  <a:lnTo>
                    <a:pt x="783361" y="1500581"/>
                  </a:lnTo>
                  <a:lnTo>
                    <a:pt x="779449" y="1455618"/>
                  </a:lnTo>
                  <a:lnTo>
                    <a:pt x="775956" y="1410695"/>
                  </a:lnTo>
                  <a:lnTo>
                    <a:pt x="772895" y="1365784"/>
                  </a:lnTo>
                  <a:lnTo>
                    <a:pt x="770282" y="1320857"/>
                  </a:lnTo>
                  <a:lnTo>
                    <a:pt x="768131" y="1275886"/>
                  </a:lnTo>
                  <a:lnTo>
                    <a:pt x="766457" y="1230844"/>
                  </a:lnTo>
                  <a:lnTo>
                    <a:pt x="765276" y="1185702"/>
                  </a:lnTo>
                  <a:lnTo>
                    <a:pt x="764602" y="1140432"/>
                  </a:lnTo>
                  <a:lnTo>
                    <a:pt x="764449" y="1095008"/>
                  </a:lnTo>
                  <a:lnTo>
                    <a:pt x="764834" y="1049400"/>
                  </a:lnTo>
                  <a:lnTo>
                    <a:pt x="765769" y="1003581"/>
                  </a:lnTo>
                  <a:lnTo>
                    <a:pt x="767272" y="957524"/>
                  </a:lnTo>
                  <a:lnTo>
                    <a:pt x="769356" y="911199"/>
                  </a:lnTo>
                  <a:lnTo>
                    <a:pt x="772036" y="864581"/>
                  </a:lnTo>
                  <a:lnTo>
                    <a:pt x="775327" y="817640"/>
                  </a:lnTo>
                  <a:lnTo>
                    <a:pt x="779244" y="770348"/>
                  </a:lnTo>
                  <a:lnTo>
                    <a:pt x="783803" y="722679"/>
                  </a:lnTo>
                  <a:lnTo>
                    <a:pt x="789017" y="674603"/>
                  </a:lnTo>
                  <a:lnTo>
                    <a:pt x="794901" y="626094"/>
                  </a:lnTo>
                  <a:lnTo>
                    <a:pt x="801471" y="577123"/>
                  </a:lnTo>
                  <a:lnTo>
                    <a:pt x="808741" y="527662"/>
                  </a:lnTo>
                  <a:lnTo>
                    <a:pt x="816727" y="477684"/>
                  </a:lnTo>
                  <a:lnTo>
                    <a:pt x="825443" y="427160"/>
                  </a:lnTo>
                  <a:lnTo>
                    <a:pt x="834903" y="376064"/>
                  </a:lnTo>
                  <a:lnTo>
                    <a:pt x="845124" y="324366"/>
                  </a:lnTo>
                  <a:lnTo>
                    <a:pt x="856119" y="272040"/>
                  </a:lnTo>
                  <a:lnTo>
                    <a:pt x="867904" y="219057"/>
                  </a:lnTo>
                  <a:lnTo>
                    <a:pt x="880494" y="165389"/>
                  </a:lnTo>
                  <a:lnTo>
                    <a:pt x="893902" y="111009"/>
                  </a:lnTo>
                  <a:lnTo>
                    <a:pt x="908145" y="55888"/>
                  </a:lnTo>
                  <a:lnTo>
                    <a:pt x="92323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4645" y="2059495"/>
            <a:ext cx="4251794" cy="268834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74645" y="6216891"/>
            <a:ext cx="4251794" cy="291975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PROPOSED</a:t>
            </a:r>
            <a:r>
              <a:rPr spc="-135" dirty="0"/>
              <a:t> </a:t>
            </a:r>
            <a:r>
              <a:rPr spc="-114" dirty="0"/>
              <a:t>HEALTH</a:t>
            </a:r>
            <a:r>
              <a:rPr spc="-135" dirty="0"/>
              <a:t> BENEFITS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971116" y="1877568"/>
            <a:ext cx="3650615" cy="280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00"/>
              </a:lnSpc>
              <a:spcBef>
                <a:spcPts val="100"/>
              </a:spcBef>
            </a:pPr>
            <a:r>
              <a:rPr sz="2400" b="1" dirty="0">
                <a:solidFill>
                  <a:srgbClr val="020B4E"/>
                </a:solidFill>
                <a:latin typeface="Gill Sans MT"/>
                <a:cs typeface="Gill Sans MT"/>
              </a:rPr>
              <a:t>Fitness</a:t>
            </a:r>
            <a:r>
              <a:rPr sz="2400" b="1" spc="-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30" dirty="0">
                <a:solidFill>
                  <a:srgbClr val="020B4E"/>
                </a:solidFill>
                <a:latin typeface="Gill Sans MT"/>
                <a:cs typeface="Gill Sans MT"/>
              </a:rPr>
              <a:t>Center</a:t>
            </a:r>
            <a:r>
              <a:rPr sz="2400" b="1" spc="-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165" dirty="0">
                <a:solidFill>
                  <a:srgbClr val="020B4E"/>
                </a:solidFill>
                <a:latin typeface="Gill Sans MT"/>
                <a:cs typeface="Gill Sans MT"/>
              </a:rPr>
              <a:t>/</a:t>
            </a:r>
            <a:r>
              <a:rPr sz="2400" b="1" spc="-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Studio</a:t>
            </a:r>
            <a:endParaRPr sz="2400">
              <a:latin typeface="Gill Sans MT"/>
              <a:cs typeface="Gill Sans MT"/>
            </a:endParaRPr>
          </a:p>
          <a:p>
            <a:pPr marL="12700">
              <a:lnSpc>
                <a:spcPts val="1839"/>
              </a:lnSpc>
            </a:pP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(ex.</a:t>
            </a:r>
            <a:r>
              <a:rPr sz="1600" spc="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Boxing</a:t>
            </a:r>
            <a:r>
              <a:rPr sz="1600" spc="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Studio)</a:t>
            </a:r>
            <a:endParaRPr sz="1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9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Gill Sans MT"/>
              <a:cs typeface="Gill Sans MT"/>
            </a:endParaRPr>
          </a:p>
          <a:p>
            <a:pPr marL="12700">
              <a:lnSpc>
                <a:spcPts val="2800"/>
              </a:lnSpc>
            </a:pPr>
            <a:r>
              <a:rPr sz="2400" b="1" spc="-80" dirty="0">
                <a:solidFill>
                  <a:srgbClr val="020B4E"/>
                </a:solidFill>
                <a:latin typeface="Gill Sans MT"/>
                <a:cs typeface="Gill Sans MT"/>
              </a:rPr>
              <a:t>Smoothie</a:t>
            </a:r>
            <a:r>
              <a:rPr sz="2400" b="1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20" dirty="0">
                <a:solidFill>
                  <a:srgbClr val="020B4E"/>
                </a:solidFill>
                <a:latin typeface="Gill Sans MT"/>
                <a:cs typeface="Gill Sans MT"/>
              </a:rPr>
              <a:t>Shop</a:t>
            </a:r>
            <a:endParaRPr sz="2400">
              <a:latin typeface="Gill Sans MT"/>
              <a:cs typeface="Gill Sans MT"/>
            </a:endParaRPr>
          </a:p>
          <a:p>
            <a:pPr marL="12700">
              <a:lnSpc>
                <a:spcPts val="1839"/>
              </a:lnSpc>
            </a:pP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(ex.</a:t>
            </a:r>
            <a:r>
              <a:rPr sz="1600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Topical </a:t>
            </a: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Smoothie)</a:t>
            </a:r>
            <a:endParaRPr sz="1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9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Gill Sans MT"/>
              <a:cs typeface="Gill Sans MT"/>
            </a:endParaRPr>
          </a:p>
          <a:p>
            <a:pPr marL="47625">
              <a:lnSpc>
                <a:spcPts val="2800"/>
              </a:lnSpc>
            </a:pPr>
            <a:r>
              <a:rPr sz="2400" b="1" spc="-20" dirty="0">
                <a:solidFill>
                  <a:srgbClr val="020B4E"/>
                </a:solidFill>
                <a:latin typeface="Gill Sans MT"/>
                <a:cs typeface="Gill Sans MT"/>
              </a:rPr>
              <a:t>Fast</a:t>
            </a:r>
            <a:r>
              <a:rPr sz="2400" b="1" spc="-1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20" dirty="0">
                <a:solidFill>
                  <a:srgbClr val="020B4E"/>
                </a:solidFill>
                <a:latin typeface="Gill Sans MT"/>
                <a:cs typeface="Gill Sans MT"/>
              </a:rPr>
              <a:t>Casual</a:t>
            </a:r>
            <a:r>
              <a:rPr sz="2400" b="1" spc="-10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20" dirty="0">
                <a:solidFill>
                  <a:srgbClr val="020B4E"/>
                </a:solidFill>
                <a:latin typeface="Gill Sans MT"/>
                <a:cs typeface="Gill Sans MT"/>
              </a:rPr>
              <a:t>Natural</a:t>
            </a:r>
            <a:r>
              <a:rPr sz="2400" b="1" spc="-7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Foods</a:t>
            </a:r>
            <a:endParaRPr sz="2400">
              <a:latin typeface="Gill Sans MT"/>
              <a:cs typeface="Gill Sans MT"/>
            </a:endParaRPr>
          </a:p>
          <a:p>
            <a:pPr marL="47625">
              <a:lnSpc>
                <a:spcPts val="1839"/>
              </a:lnSpc>
            </a:pP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(ex.</a:t>
            </a:r>
            <a:r>
              <a:rPr sz="1600" spc="1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rgbClr val="020B4E"/>
                </a:solidFill>
                <a:latin typeface="Gill Sans MT"/>
                <a:cs typeface="Gill Sans MT"/>
              </a:rPr>
              <a:t>Choolah)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37910" y="1870843"/>
            <a:ext cx="850900" cy="850900"/>
            <a:chOff x="1937910" y="1870843"/>
            <a:chExt cx="850900" cy="850900"/>
          </a:xfrm>
        </p:grpSpPr>
        <p:sp>
          <p:nvSpPr>
            <p:cNvPr id="11" name="object 11"/>
            <p:cNvSpPr/>
            <p:nvPr/>
          </p:nvSpPr>
          <p:spPr>
            <a:xfrm>
              <a:off x="1937910" y="1870843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52794" y="2128245"/>
              <a:ext cx="421005" cy="335915"/>
            </a:xfrm>
            <a:custGeom>
              <a:avLst/>
              <a:gdLst/>
              <a:ahLst/>
              <a:cxnLst/>
              <a:rect l="l" t="t" r="r" b="b"/>
              <a:pathLst>
                <a:path w="421005" h="335914">
                  <a:moveTo>
                    <a:pt x="142506" y="0"/>
                  </a:moveTo>
                  <a:lnTo>
                    <a:pt x="88811" y="0"/>
                  </a:lnTo>
                  <a:lnTo>
                    <a:pt x="84124" y="4711"/>
                  </a:lnTo>
                  <a:lnTo>
                    <a:pt x="84124" y="62941"/>
                  </a:lnTo>
                  <a:lnTo>
                    <a:pt x="46774" y="62941"/>
                  </a:lnTo>
                  <a:lnTo>
                    <a:pt x="42062" y="67640"/>
                  </a:lnTo>
                  <a:lnTo>
                    <a:pt x="42062" y="125882"/>
                  </a:lnTo>
                  <a:lnTo>
                    <a:pt x="4711" y="125882"/>
                  </a:lnTo>
                  <a:lnTo>
                    <a:pt x="0" y="130581"/>
                  </a:lnTo>
                  <a:lnTo>
                    <a:pt x="0" y="205041"/>
                  </a:lnTo>
                  <a:lnTo>
                    <a:pt x="4711" y="209740"/>
                  </a:lnTo>
                  <a:lnTo>
                    <a:pt x="42062" y="209740"/>
                  </a:lnTo>
                  <a:lnTo>
                    <a:pt x="42062" y="267957"/>
                  </a:lnTo>
                  <a:lnTo>
                    <a:pt x="46774" y="272656"/>
                  </a:lnTo>
                  <a:lnTo>
                    <a:pt x="84124" y="272656"/>
                  </a:lnTo>
                  <a:lnTo>
                    <a:pt x="84124" y="330885"/>
                  </a:lnTo>
                  <a:lnTo>
                    <a:pt x="88811" y="335572"/>
                  </a:lnTo>
                  <a:lnTo>
                    <a:pt x="142506" y="335572"/>
                  </a:lnTo>
                  <a:lnTo>
                    <a:pt x="147218" y="330885"/>
                  </a:lnTo>
                  <a:lnTo>
                    <a:pt x="147218" y="314629"/>
                  </a:lnTo>
                  <a:lnTo>
                    <a:pt x="105156" y="314629"/>
                  </a:lnTo>
                  <a:lnTo>
                    <a:pt x="105156" y="251688"/>
                  </a:lnTo>
                  <a:lnTo>
                    <a:pt x="63093" y="251688"/>
                  </a:lnTo>
                  <a:lnTo>
                    <a:pt x="63093" y="188760"/>
                  </a:lnTo>
                  <a:lnTo>
                    <a:pt x="21005" y="188760"/>
                  </a:lnTo>
                  <a:lnTo>
                    <a:pt x="21005" y="146837"/>
                  </a:lnTo>
                  <a:lnTo>
                    <a:pt x="63093" y="146837"/>
                  </a:lnTo>
                  <a:lnTo>
                    <a:pt x="63093" y="83896"/>
                  </a:lnTo>
                  <a:lnTo>
                    <a:pt x="105156" y="83896"/>
                  </a:lnTo>
                  <a:lnTo>
                    <a:pt x="105156" y="20980"/>
                  </a:lnTo>
                  <a:lnTo>
                    <a:pt x="147218" y="20980"/>
                  </a:lnTo>
                  <a:lnTo>
                    <a:pt x="147218" y="4711"/>
                  </a:lnTo>
                  <a:lnTo>
                    <a:pt x="142506" y="0"/>
                  </a:lnTo>
                  <a:close/>
                </a:path>
                <a:path w="421005" h="335914">
                  <a:moveTo>
                    <a:pt x="294462" y="209740"/>
                  </a:moveTo>
                  <a:lnTo>
                    <a:pt x="273405" y="209740"/>
                  </a:lnTo>
                  <a:lnTo>
                    <a:pt x="273405" y="330885"/>
                  </a:lnTo>
                  <a:lnTo>
                    <a:pt x="278117" y="335572"/>
                  </a:lnTo>
                  <a:lnTo>
                    <a:pt x="331812" y="335572"/>
                  </a:lnTo>
                  <a:lnTo>
                    <a:pt x="336499" y="330885"/>
                  </a:lnTo>
                  <a:lnTo>
                    <a:pt x="336499" y="314629"/>
                  </a:lnTo>
                  <a:lnTo>
                    <a:pt x="294462" y="314629"/>
                  </a:lnTo>
                  <a:lnTo>
                    <a:pt x="294462" y="209740"/>
                  </a:lnTo>
                  <a:close/>
                </a:path>
                <a:path w="421005" h="335914">
                  <a:moveTo>
                    <a:pt x="147218" y="20980"/>
                  </a:moveTo>
                  <a:lnTo>
                    <a:pt x="126187" y="20980"/>
                  </a:lnTo>
                  <a:lnTo>
                    <a:pt x="126187" y="314629"/>
                  </a:lnTo>
                  <a:lnTo>
                    <a:pt x="147218" y="314629"/>
                  </a:lnTo>
                  <a:lnTo>
                    <a:pt x="147218" y="209740"/>
                  </a:lnTo>
                  <a:lnTo>
                    <a:pt x="294462" y="209740"/>
                  </a:lnTo>
                  <a:lnTo>
                    <a:pt x="294462" y="188760"/>
                  </a:lnTo>
                  <a:lnTo>
                    <a:pt x="147218" y="188760"/>
                  </a:lnTo>
                  <a:lnTo>
                    <a:pt x="147218" y="146837"/>
                  </a:lnTo>
                  <a:lnTo>
                    <a:pt x="294462" y="146837"/>
                  </a:lnTo>
                  <a:lnTo>
                    <a:pt x="294462" y="125882"/>
                  </a:lnTo>
                  <a:lnTo>
                    <a:pt x="147218" y="125882"/>
                  </a:lnTo>
                  <a:lnTo>
                    <a:pt x="147218" y="20980"/>
                  </a:lnTo>
                  <a:close/>
                </a:path>
                <a:path w="421005" h="335914">
                  <a:moveTo>
                    <a:pt x="336499" y="20980"/>
                  </a:moveTo>
                  <a:lnTo>
                    <a:pt x="315468" y="20980"/>
                  </a:lnTo>
                  <a:lnTo>
                    <a:pt x="315468" y="314629"/>
                  </a:lnTo>
                  <a:lnTo>
                    <a:pt x="336499" y="314629"/>
                  </a:lnTo>
                  <a:lnTo>
                    <a:pt x="336499" y="272656"/>
                  </a:lnTo>
                  <a:lnTo>
                    <a:pt x="373849" y="272656"/>
                  </a:lnTo>
                  <a:lnTo>
                    <a:pt x="378561" y="267957"/>
                  </a:lnTo>
                  <a:lnTo>
                    <a:pt x="378561" y="251688"/>
                  </a:lnTo>
                  <a:lnTo>
                    <a:pt x="336499" y="251688"/>
                  </a:lnTo>
                  <a:lnTo>
                    <a:pt x="336499" y="83896"/>
                  </a:lnTo>
                  <a:lnTo>
                    <a:pt x="378561" y="83896"/>
                  </a:lnTo>
                  <a:lnTo>
                    <a:pt x="378561" y="67640"/>
                  </a:lnTo>
                  <a:lnTo>
                    <a:pt x="373849" y="62941"/>
                  </a:lnTo>
                  <a:lnTo>
                    <a:pt x="336499" y="62941"/>
                  </a:lnTo>
                  <a:lnTo>
                    <a:pt x="336499" y="20980"/>
                  </a:lnTo>
                  <a:close/>
                </a:path>
                <a:path w="421005" h="335914">
                  <a:moveTo>
                    <a:pt x="105156" y="83896"/>
                  </a:moveTo>
                  <a:lnTo>
                    <a:pt x="84150" y="83896"/>
                  </a:lnTo>
                  <a:lnTo>
                    <a:pt x="84150" y="251688"/>
                  </a:lnTo>
                  <a:lnTo>
                    <a:pt x="105156" y="251688"/>
                  </a:lnTo>
                  <a:lnTo>
                    <a:pt x="105156" y="83896"/>
                  </a:lnTo>
                  <a:close/>
                </a:path>
                <a:path w="421005" h="335914">
                  <a:moveTo>
                    <a:pt x="378561" y="83896"/>
                  </a:moveTo>
                  <a:lnTo>
                    <a:pt x="357555" y="83896"/>
                  </a:lnTo>
                  <a:lnTo>
                    <a:pt x="357555" y="251688"/>
                  </a:lnTo>
                  <a:lnTo>
                    <a:pt x="378561" y="251688"/>
                  </a:lnTo>
                  <a:lnTo>
                    <a:pt x="378561" y="209740"/>
                  </a:lnTo>
                  <a:lnTo>
                    <a:pt x="415912" y="209740"/>
                  </a:lnTo>
                  <a:lnTo>
                    <a:pt x="420624" y="205041"/>
                  </a:lnTo>
                  <a:lnTo>
                    <a:pt x="420624" y="188760"/>
                  </a:lnTo>
                  <a:lnTo>
                    <a:pt x="378561" y="188760"/>
                  </a:lnTo>
                  <a:lnTo>
                    <a:pt x="378561" y="146837"/>
                  </a:lnTo>
                  <a:lnTo>
                    <a:pt x="420624" y="146837"/>
                  </a:lnTo>
                  <a:lnTo>
                    <a:pt x="420624" y="130581"/>
                  </a:lnTo>
                  <a:lnTo>
                    <a:pt x="415912" y="125882"/>
                  </a:lnTo>
                  <a:lnTo>
                    <a:pt x="378561" y="125882"/>
                  </a:lnTo>
                  <a:lnTo>
                    <a:pt x="378561" y="83896"/>
                  </a:lnTo>
                  <a:close/>
                </a:path>
                <a:path w="421005" h="335914">
                  <a:moveTo>
                    <a:pt x="63093" y="146837"/>
                  </a:moveTo>
                  <a:lnTo>
                    <a:pt x="42062" y="146837"/>
                  </a:lnTo>
                  <a:lnTo>
                    <a:pt x="42062" y="188760"/>
                  </a:lnTo>
                  <a:lnTo>
                    <a:pt x="63093" y="188760"/>
                  </a:lnTo>
                  <a:lnTo>
                    <a:pt x="63093" y="146837"/>
                  </a:lnTo>
                  <a:close/>
                </a:path>
                <a:path w="421005" h="335914">
                  <a:moveTo>
                    <a:pt x="294462" y="146837"/>
                  </a:moveTo>
                  <a:lnTo>
                    <a:pt x="273405" y="146837"/>
                  </a:lnTo>
                  <a:lnTo>
                    <a:pt x="273405" y="188760"/>
                  </a:lnTo>
                  <a:lnTo>
                    <a:pt x="294462" y="188760"/>
                  </a:lnTo>
                  <a:lnTo>
                    <a:pt x="294462" y="146837"/>
                  </a:lnTo>
                  <a:close/>
                </a:path>
                <a:path w="421005" h="335914">
                  <a:moveTo>
                    <a:pt x="420624" y="146837"/>
                  </a:moveTo>
                  <a:lnTo>
                    <a:pt x="399618" y="146837"/>
                  </a:lnTo>
                  <a:lnTo>
                    <a:pt x="399618" y="188760"/>
                  </a:lnTo>
                  <a:lnTo>
                    <a:pt x="420624" y="188760"/>
                  </a:lnTo>
                  <a:lnTo>
                    <a:pt x="420624" y="146837"/>
                  </a:lnTo>
                  <a:close/>
                </a:path>
                <a:path w="421005" h="335914">
                  <a:moveTo>
                    <a:pt x="331812" y="0"/>
                  </a:moveTo>
                  <a:lnTo>
                    <a:pt x="278117" y="0"/>
                  </a:lnTo>
                  <a:lnTo>
                    <a:pt x="273405" y="4711"/>
                  </a:lnTo>
                  <a:lnTo>
                    <a:pt x="273405" y="125882"/>
                  </a:lnTo>
                  <a:lnTo>
                    <a:pt x="294462" y="125882"/>
                  </a:lnTo>
                  <a:lnTo>
                    <a:pt x="294462" y="20980"/>
                  </a:lnTo>
                  <a:lnTo>
                    <a:pt x="336499" y="20980"/>
                  </a:lnTo>
                  <a:lnTo>
                    <a:pt x="336499" y="4711"/>
                  </a:lnTo>
                  <a:lnTo>
                    <a:pt x="331812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937910" y="6200377"/>
            <a:ext cx="850900" cy="850900"/>
            <a:chOff x="1937910" y="6200377"/>
            <a:chExt cx="850900" cy="850900"/>
          </a:xfrm>
        </p:grpSpPr>
        <p:sp>
          <p:nvSpPr>
            <p:cNvPr id="14" name="object 14"/>
            <p:cNvSpPr/>
            <p:nvPr/>
          </p:nvSpPr>
          <p:spPr>
            <a:xfrm>
              <a:off x="1937910" y="6200377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37295" y="6457128"/>
              <a:ext cx="452120" cy="337820"/>
            </a:xfrm>
            <a:custGeom>
              <a:avLst/>
              <a:gdLst/>
              <a:ahLst/>
              <a:cxnLst/>
              <a:rect l="l" t="t" r="r" b="b"/>
              <a:pathLst>
                <a:path w="452119" h="337820">
                  <a:moveTo>
                    <a:pt x="446570" y="0"/>
                  </a:moveTo>
                  <a:lnTo>
                    <a:pt x="5054" y="0"/>
                  </a:lnTo>
                  <a:lnTo>
                    <a:pt x="0" y="5080"/>
                  </a:lnTo>
                  <a:lnTo>
                    <a:pt x="88" y="328930"/>
                  </a:lnTo>
                  <a:lnTo>
                    <a:pt x="228" y="328930"/>
                  </a:lnTo>
                  <a:lnTo>
                    <a:pt x="495" y="330200"/>
                  </a:lnTo>
                  <a:lnTo>
                    <a:pt x="673" y="331470"/>
                  </a:lnTo>
                  <a:lnTo>
                    <a:pt x="1104" y="331470"/>
                  </a:lnTo>
                  <a:lnTo>
                    <a:pt x="1485" y="332740"/>
                  </a:lnTo>
                  <a:lnTo>
                    <a:pt x="1778" y="332740"/>
                  </a:lnTo>
                  <a:lnTo>
                    <a:pt x="2082" y="334010"/>
                  </a:lnTo>
                  <a:lnTo>
                    <a:pt x="2413" y="334010"/>
                  </a:lnTo>
                  <a:lnTo>
                    <a:pt x="2933" y="335280"/>
                  </a:lnTo>
                  <a:lnTo>
                    <a:pt x="3505" y="335280"/>
                  </a:lnTo>
                  <a:lnTo>
                    <a:pt x="4533" y="336550"/>
                  </a:lnTo>
                  <a:lnTo>
                    <a:pt x="5435" y="336550"/>
                  </a:lnTo>
                  <a:lnTo>
                    <a:pt x="6159" y="337820"/>
                  </a:lnTo>
                  <a:lnTo>
                    <a:pt x="446570" y="337820"/>
                  </a:lnTo>
                  <a:lnTo>
                    <a:pt x="451624" y="334010"/>
                  </a:lnTo>
                  <a:lnTo>
                    <a:pt x="451624" y="316230"/>
                  </a:lnTo>
                  <a:lnTo>
                    <a:pt x="23241" y="316230"/>
                  </a:lnTo>
                  <a:lnTo>
                    <a:pt x="26064" y="302260"/>
                  </a:lnTo>
                  <a:lnTo>
                    <a:pt x="30924" y="288290"/>
                  </a:lnTo>
                  <a:lnTo>
                    <a:pt x="37632" y="276860"/>
                  </a:lnTo>
                  <a:lnTo>
                    <a:pt x="45999" y="265430"/>
                  </a:lnTo>
                  <a:lnTo>
                    <a:pt x="53273" y="259080"/>
                  </a:lnTo>
                  <a:lnTo>
                    <a:pt x="22580" y="259080"/>
                  </a:lnTo>
                  <a:lnTo>
                    <a:pt x="22580" y="22860"/>
                  </a:lnTo>
                  <a:lnTo>
                    <a:pt x="451624" y="22860"/>
                  </a:lnTo>
                  <a:lnTo>
                    <a:pt x="451624" y="5080"/>
                  </a:lnTo>
                  <a:lnTo>
                    <a:pt x="446570" y="0"/>
                  </a:lnTo>
                  <a:close/>
                </a:path>
                <a:path w="452119" h="337820">
                  <a:moveTo>
                    <a:pt x="421619" y="262890"/>
                  </a:moveTo>
                  <a:lnTo>
                    <a:pt x="361302" y="262890"/>
                  </a:lnTo>
                  <a:lnTo>
                    <a:pt x="375046" y="264160"/>
                  </a:lnTo>
                  <a:lnTo>
                    <a:pt x="387829" y="267970"/>
                  </a:lnTo>
                  <a:lnTo>
                    <a:pt x="421359" y="297180"/>
                  </a:lnTo>
                  <a:lnTo>
                    <a:pt x="428028" y="316230"/>
                  </a:lnTo>
                  <a:lnTo>
                    <a:pt x="451624" y="316230"/>
                  </a:lnTo>
                  <a:lnTo>
                    <a:pt x="451624" y="269240"/>
                  </a:lnTo>
                  <a:lnTo>
                    <a:pt x="429069" y="269240"/>
                  </a:lnTo>
                  <a:lnTo>
                    <a:pt x="426377" y="266700"/>
                  </a:lnTo>
                  <a:lnTo>
                    <a:pt x="424954" y="265430"/>
                  </a:lnTo>
                  <a:lnTo>
                    <a:pt x="421619" y="262890"/>
                  </a:lnTo>
                  <a:close/>
                </a:path>
                <a:path w="452119" h="337820">
                  <a:moveTo>
                    <a:pt x="308759" y="287020"/>
                  </a:moveTo>
                  <a:lnTo>
                    <a:pt x="249070" y="287020"/>
                  </a:lnTo>
                  <a:lnTo>
                    <a:pt x="258019" y="289560"/>
                  </a:lnTo>
                  <a:lnTo>
                    <a:pt x="266064" y="292100"/>
                  </a:lnTo>
                  <a:lnTo>
                    <a:pt x="272808" y="295910"/>
                  </a:lnTo>
                  <a:lnTo>
                    <a:pt x="275221" y="298450"/>
                  </a:lnTo>
                  <a:lnTo>
                    <a:pt x="277952" y="299720"/>
                  </a:lnTo>
                  <a:lnTo>
                    <a:pt x="283756" y="300990"/>
                  </a:lnTo>
                  <a:lnTo>
                    <a:pt x="292760" y="300990"/>
                  </a:lnTo>
                  <a:lnTo>
                    <a:pt x="295592" y="299720"/>
                  </a:lnTo>
                  <a:lnTo>
                    <a:pt x="298208" y="298450"/>
                  </a:lnTo>
                  <a:lnTo>
                    <a:pt x="300736" y="295910"/>
                  </a:lnTo>
                  <a:lnTo>
                    <a:pt x="302933" y="294640"/>
                  </a:lnTo>
                  <a:lnTo>
                    <a:pt x="304736" y="292100"/>
                  </a:lnTo>
                  <a:lnTo>
                    <a:pt x="308759" y="287020"/>
                  </a:lnTo>
                  <a:close/>
                </a:path>
                <a:path w="452119" h="337820">
                  <a:moveTo>
                    <a:pt x="165841" y="241300"/>
                  </a:moveTo>
                  <a:lnTo>
                    <a:pt x="101612" y="241300"/>
                  </a:lnTo>
                  <a:lnTo>
                    <a:pt x="113189" y="242570"/>
                  </a:lnTo>
                  <a:lnTo>
                    <a:pt x="124234" y="245110"/>
                  </a:lnTo>
                  <a:lnTo>
                    <a:pt x="161178" y="266700"/>
                  </a:lnTo>
                  <a:lnTo>
                    <a:pt x="175234" y="288290"/>
                  </a:lnTo>
                  <a:lnTo>
                    <a:pt x="177038" y="290830"/>
                  </a:lnTo>
                  <a:lnTo>
                    <a:pt x="181648" y="294640"/>
                  </a:lnTo>
                  <a:lnTo>
                    <a:pt x="184416" y="295910"/>
                  </a:lnTo>
                  <a:lnTo>
                    <a:pt x="190652" y="297180"/>
                  </a:lnTo>
                  <a:lnTo>
                    <a:pt x="193763" y="297180"/>
                  </a:lnTo>
                  <a:lnTo>
                    <a:pt x="199771" y="295910"/>
                  </a:lnTo>
                  <a:lnTo>
                    <a:pt x="202692" y="295910"/>
                  </a:lnTo>
                  <a:lnTo>
                    <a:pt x="205486" y="293370"/>
                  </a:lnTo>
                  <a:lnTo>
                    <a:pt x="212591" y="289560"/>
                  </a:lnTo>
                  <a:lnTo>
                    <a:pt x="220905" y="288290"/>
                  </a:lnTo>
                  <a:lnTo>
                    <a:pt x="230040" y="287020"/>
                  </a:lnTo>
                  <a:lnTo>
                    <a:pt x="308759" y="287020"/>
                  </a:lnTo>
                  <a:lnTo>
                    <a:pt x="309764" y="285750"/>
                  </a:lnTo>
                  <a:lnTo>
                    <a:pt x="315560" y="279400"/>
                  </a:lnTo>
                  <a:lnTo>
                    <a:pt x="317181" y="278130"/>
                  </a:lnTo>
                  <a:lnTo>
                    <a:pt x="286435" y="278130"/>
                  </a:lnTo>
                  <a:lnTo>
                    <a:pt x="279153" y="274320"/>
                  </a:lnTo>
                  <a:lnTo>
                    <a:pt x="193471" y="274320"/>
                  </a:lnTo>
                  <a:lnTo>
                    <a:pt x="186397" y="262890"/>
                  </a:lnTo>
                  <a:lnTo>
                    <a:pt x="177682" y="251460"/>
                  </a:lnTo>
                  <a:lnTo>
                    <a:pt x="167486" y="242570"/>
                  </a:lnTo>
                  <a:lnTo>
                    <a:pt x="165841" y="241300"/>
                  </a:lnTo>
                  <a:close/>
                </a:path>
                <a:path w="452119" h="337820">
                  <a:moveTo>
                    <a:pt x="361302" y="240030"/>
                  </a:moveTo>
                  <a:lnTo>
                    <a:pt x="318935" y="250190"/>
                  </a:lnTo>
                  <a:lnTo>
                    <a:pt x="286435" y="278130"/>
                  </a:lnTo>
                  <a:lnTo>
                    <a:pt x="317181" y="278130"/>
                  </a:lnTo>
                  <a:lnTo>
                    <a:pt x="322045" y="274320"/>
                  </a:lnTo>
                  <a:lnTo>
                    <a:pt x="329145" y="270510"/>
                  </a:lnTo>
                  <a:lnTo>
                    <a:pt x="336534" y="267970"/>
                  </a:lnTo>
                  <a:lnTo>
                    <a:pt x="344404" y="265430"/>
                  </a:lnTo>
                  <a:lnTo>
                    <a:pt x="352684" y="262890"/>
                  </a:lnTo>
                  <a:lnTo>
                    <a:pt x="421619" y="262890"/>
                  </a:lnTo>
                  <a:lnTo>
                    <a:pt x="411613" y="255270"/>
                  </a:lnTo>
                  <a:lnTo>
                    <a:pt x="396314" y="247650"/>
                  </a:lnTo>
                  <a:lnTo>
                    <a:pt x="379422" y="242570"/>
                  </a:lnTo>
                  <a:lnTo>
                    <a:pt x="361302" y="240030"/>
                  </a:lnTo>
                  <a:close/>
                </a:path>
                <a:path w="452119" h="337820">
                  <a:moveTo>
                    <a:pt x="240487" y="264160"/>
                  </a:moveTo>
                  <a:lnTo>
                    <a:pt x="227708" y="264160"/>
                  </a:lnTo>
                  <a:lnTo>
                    <a:pt x="215274" y="265430"/>
                  </a:lnTo>
                  <a:lnTo>
                    <a:pt x="203693" y="269240"/>
                  </a:lnTo>
                  <a:lnTo>
                    <a:pt x="193471" y="274320"/>
                  </a:lnTo>
                  <a:lnTo>
                    <a:pt x="279153" y="274320"/>
                  </a:lnTo>
                  <a:lnTo>
                    <a:pt x="276725" y="273050"/>
                  </a:lnTo>
                  <a:lnTo>
                    <a:pt x="265485" y="267970"/>
                  </a:lnTo>
                  <a:lnTo>
                    <a:pt x="253233" y="265430"/>
                  </a:lnTo>
                  <a:lnTo>
                    <a:pt x="240487" y="264160"/>
                  </a:lnTo>
                  <a:close/>
                </a:path>
                <a:path w="452119" h="337820">
                  <a:moveTo>
                    <a:pt x="451624" y="22860"/>
                  </a:moveTo>
                  <a:lnTo>
                    <a:pt x="429069" y="22860"/>
                  </a:lnTo>
                  <a:lnTo>
                    <a:pt x="429069" y="269240"/>
                  </a:lnTo>
                  <a:lnTo>
                    <a:pt x="451624" y="269240"/>
                  </a:lnTo>
                  <a:lnTo>
                    <a:pt x="451624" y="22860"/>
                  </a:lnTo>
                  <a:close/>
                </a:path>
                <a:path w="452119" h="337820">
                  <a:moveTo>
                    <a:pt x="101587" y="218440"/>
                  </a:moveTo>
                  <a:lnTo>
                    <a:pt x="61890" y="227330"/>
                  </a:lnTo>
                  <a:lnTo>
                    <a:pt x="29489" y="250190"/>
                  </a:lnTo>
                  <a:lnTo>
                    <a:pt x="24752" y="256540"/>
                  </a:lnTo>
                  <a:lnTo>
                    <a:pt x="22580" y="259080"/>
                  </a:lnTo>
                  <a:lnTo>
                    <a:pt x="53273" y="259080"/>
                  </a:lnTo>
                  <a:lnTo>
                    <a:pt x="57637" y="255270"/>
                  </a:lnTo>
                  <a:lnTo>
                    <a:pt x="71000" y="247650"/>
                  </a:lnTo>
                  <a:lnTo>
                    <a:pt x="85766" y="242570"/>
                  </a:lnTo>
                  <a:lnTo>
                    <a:pt x="101612" y="241300"/>
                  </a:lnTo>
                  <a:lnTo>
                    <a:pt x="165841" y="241300"/>
                  </a:lnTo>
                  <a:lnTo>
                    <a:pt x="155968" y="233680"/>
                  </a:lnTo>
                  <a:lnTo>
                    <a:pt x="143644" y="227330"/>
                  </a:lnTo>
                  <a:lnTo>
                    <a:pt x="130373" y="222250"/>
                  </a:lnTo>
                  <a:lnTo>
                    <a:pt x="116304" y="219710"/>
                  </a:lnTo>
                  <a:lnTo>
                    <a:pt x="101587" y="218440"/>
                  </a:lnTo>
                  <a:close/>
                </a:path>
                <a:path w="452119" h="337820">
                  <a:moveTo>
                    <a:pt x="243935" y="173990"/>
                  </a:moveTo>
                  <a:lnTo>
                    <a:pt x="230285" y="173990"/>
                  </a:lnTo>
                  <a:lnTo>
                    <a:pt x="223923" y="176530"/>
                  </a:lnTo>
                  <a:lnTo>
                    <a:pt x="218165" y="179070"/>
                  </a:lnTo>
                  <a:lnTo>
                    <a:pt x="213144" y="184150"/>
                  </a:lnTo>
                  <a:lnTo>
                    <a:pt x="209015" y="187960"/>
                  </a:lnTo>
                  <a:lnTo>
                    <a:pt x="205901" y="194310"/>
                  </a:lnTo>
                  <a:lnTo>
                    <a:pt x="203935" y="200660"/>
                  </a:lnTo>
                  <a:lnTo>
                    <a:pt x="203250" y="207010"/>
                  </a:lnTo>
                  <a:lnTo>
                    <a:pt x="203935" y="214630"/>
                  </a:lnTo>
                  <a:lnTo>
                    <a:pt x="230285" y="241300"/>
                  </a:lnTo>
                  <a:lnTo>
                    <a:pt x="243935" y="241300"/>
                  </a:lnTo>
                  <a:lnTo>
                    <a:pt x="269121" y="218440"/>
                  </a:lnTo>
                  <a:lnTo>
                    <a:pt x="234010" y="218440"/>
                  </a:lnTo>
                  <a:lnTo>
                    <a:pt x="231165" y="217170"/>
                  </a:lnTo>
                  <a:lnTo>
                    <a:pt x="227101" y="213360"/>
                  </a:lnTo>
                  <a:lnTo>
                    <a:pt x="225806" y="210820"/>
                  </a:lnTo>
                  <a:lnTo>
                    <a:pt x="225806" y="204470"/>
                  </a:lnTo>
                  <a:lnTo>
                    <a:pt x="227101" y="201930"/>
                  </a:lnTo>
                  <a:lnTo>
                    <a:pt x="231165" y="196850"/>
                  </a:lnTo>
                  <a:lnTo>
                    <a:pt x="234010" y="195580"/>
                  </a:lnTo>
                  <a:lnTo>
                    <a:pt x="268726" y="195580"/>
                  </a:lnTo>
                  <a:lnTo>
                    <a:pt x="268331" y="194310"/>
                  </a:lnTo>
                  <a:lnTo>
                    <a:pt x="265206" y="187960"/>
                  </a:lnTo>
                  <a:lnTo>
                    <a:pt x="261061" y="184150"/>
                  </a:lnTo>
                  <a:lnTo>
                    <a:pt x="256040" y="179070"/>
                  </a:lnTo>
                  <a:lnTo>
                    <a:pt x="250286" y="176530"/>
                  </a:lnTo>
                  <a:lnTo>
                    <a:pt x="243935" y="173990"/>
                  </a:lnTo>
                  <a:close/>
                </a:path>
                <a:path w="452119" h="337820">
                  <a:moveTo>
                    <a:pt x="268726" y="195580"/>
                  </a:moveTo>
                  <a:lnTo>
                    <a:pt x="240245" y="195580"/>
                  </a:lnTo>
                  <a:lnTo>
                    <a:pt x="243065" y="196850"/>
                  </a:lnTo>
                  <a:lnTo>
                    <a:pt x="245071" y="199390"/>
                  </a:lnTo>
                  <a:lnTo>
                    <a:pt x="247129" y="201930"/>
                  </a:lnTo>
                  <a:lnTo>
                    <a:pt x="248386" y="204470"/>
                  </a:lnTo>
                  <a:lnTo>
                    <a:pt x="248386" y="210820"/>
                  </a:lnTo>
                  <a:lnTo>
                    <a:pt x="247129" y="213360"/>
                  </a:lnTo>
                  <a:lnTo>
                    <a:pt x="245071" y="215900"/>
                  </a:lnTo>
                  <a:lnTo>
                    <a:pt x="243065" y="217170"/>
                  </a:lnTo>
                  <a:lnTo>
                    <a:pt x="240245" y="218440"/>
                  </a:lnTo>
                  <a:lnTo>
                    <a:pt x="269121" y="218440"/>
                  </a:lnTo>
                  <a:lnTo>
                    <a:pt x="270305" y="214630"/>
                  </a:lnTo>
                  <a:lnTo>
                    <a:pt x="270992" y="207010"/>
                  </a:lnTo>
                  <a:lnTo>
                    <a:pt x="270305" y="200660"/>
                  </a:lnTo>
                  <a:lnTo>
                    <a:pt x="268726" y="195580"/>
                  </a:lnTo>
                  <a:close/>
                </a:path>
                <a:path w="452119" h="337820">
                  <a:moveTo>
                    <a:pt x="350024" y="105410"/>
                  </a:moveTo>
                  <a:lnTo>
                    <a:pt x="310108" y="121920"/>
                  </a:lnTo>
                  <a:lnTo>
                    <a:pt x="293687" y="161290"/>
                  </a:lnTo>
                  <a:lnTo>
                    <a:pt x="293683" y="163830"/>
                  </a:lnTo>
                  <a:lnTo>
                    <a:pt x="294666" y="173990"/>
                  </a:lnTo>
                  <a:lnTo>
                    <a:pt x="297838" y="184150"/>
                  </a:lnTo>
                  <a:lnTo>
                    <a:pt x="302856" y="193040"/>
                  </a:lnTo>
                  <a:lnTo>
                    <a:pt x="309499" y="201930"/>
                  </a:lnTo>
                  <a:lnTo>
                    <a:pt x="310108" y="201930"/>
                  </a:lnTo>
                  <a:lnTo>
                    <a:pt x="318460" y="209550"/>
                  </a:lnTo>
                  <a:lnTo>
                    <a:pt x="328047" y="214630"/>
                  </a:lnTo>
                  <a:lnTo>
                    <a:pt x="338644" y="217170"/>
                  </a:lnTo>
                  <a:lnTo>
                    <a:pt x="350024" y="218440"/>
                  </a:lnTo>
                  <a:lnTo>
                    <a:pt x="361362" y="217170"/>
                  </a:lnTo>
                  <a:lnTo>
                    <a:pt x="371946" y="214630"/>
                  </a:lnTo>
                  <a:lnTo>
                    <a:pt x="381551" y="209550"/>
                  </a:lnTo>
                  <a:lnTo>
                    <a:pt x="389953" y="201930"/>
                  </a:lnTo>
                  <a:lnTo>
                    <a:pt x="395684" y="195580"/>
                  </a:lnTo>
                  <a:lnTo>
                    <a:pt x="343199" y="195580"/>
                  </a:lnTo>
                  <a:lnTo>
                    <a:pt x="336838" y="193040"/>
                  </a:lnTo>
                  <a:lnTo>
                    <a:pt x="331083" y="190500"/>
                  </a:lnTo>
                  <a:lnTo>
                    <a:pt x="326072" y="186690"/>
                  </a:lnTo>
                  <a:lnTo>
                    <a:pt x="325526" y="185420"/>
                  </a:lnTo>
                  <a:lnTo>
                    <a:pt x="319747" y="180340"/>
                  </a:lnTo>
                  <a:lnTo>
                    <a:pt x="316153" y="171450"/>
                  </a:lnTo>
                  <a:lnTo>
                    <a:pt x="316268" y="161290"/>
                  </a:lnTo>
                  <a:lnTo>
                    <a:pt x="316839" y="154940"/>
                  </a:lnTo>
                  <a:lnTo>
                    <a:pt x="350024" y="128270"/>
                  </a:lnTo>
                  <a:lnTo>
                    <a:pt x="394850" y="128270"/>
                  </a:lnTo>
                  <a:lnTo>
                    <a:pt x="389928" y="121920"/>
                  </a:lnTo>
                  <a:lnTo>
                    <a:pt x="381566" y="115570"/>
                  </a:lnTo>
                  <a:lnTo>
                    <a:pt x="371971" y="110490"/>
                  </a:lnTo>
                  <a:lnTo>
                    <a:pt x="361379" y="106680"/>
                  </a:lnTo>
                  <a:lnTo>
                    <a:pt x="350024" y="105410"/>
                  </a:lnTo>
                  <a:close/>
                </a:path>
                <a:path w="452119" h="337820">
                  <a:moveTo>
                    <a:pt x="101612" y="83820"/>
                  </a:moveTo>
                  <a:lnTo>
                    <a:pt x="61696" y="100330"/>
                  </a:lnTo>
                  <a:lnTo>
                    <a:pt x="45288" y="138430"/>
                  </a:lnTo>
                  <a:lnTo>
                    <a:pt x="45284" y="140970"/>
                  </a:lnTo>
                  <a:lnTo>
                    <a:pt x="46267" y="151130"/>
                  </a:lnTo>
                  <a:lnTo>
                    <a:pt x="49437" y="161290"/>
                  </a:lnTo>
                  <a:lnTo>
                    <a:pt x="54451" y="170180"/>
                  </a:lnTo>
                  <a:lnTo>
                    <a:pt x="61087" y="179070"/>
                  </a:lnTo>
                  <a:lnTo>
                    <a:pt x="61696" y="179070"/>
                  </a:lnTo>
                  <a:lnTo>
                    <a:pt x="70055" y="186690"/>
                  </a:lnTo>
                  <a:lnTo>
                    <a:pt x="79644" y="191770"/>
                  </a:lnTo>
                  <a:lnTo>
                    <a:pt x="90239" y="195580"/>
                  </a:lnTo>
                  <a:lnTo>
                    <a:pt x="112959" y="195580"/>
                  </a:lnTo>
                  <a:lnTo>
                    <a:pt x="123548" y="191770"/>
                  </a:lnTo>
                  <a:lnTo>
                    <a:pt x="133152" y="186690"/>
                  </a:lnTo>
                  <a:lnTo>
                    <a:pt x="141541" y="179070"/>
                  </a:lnTo>
                  <a:lnTo>
                    <a:pt x="146130" y="173990"/>
                  </a:lnTo>
                  <a:lnTo>
                    <a:pt x="101612" y="173990"/>
                  </a:lnTo>
                  <a:lnTo>
                    <a:pt x="94800" y="172720"/>
                  </a:lnTo>
                  <a:lnTo>
                    <a:pt x="88442" y="171450"/>
                  </a:lnTo>
                  <a:lnTo>
                    <a:pt x="82685" y="167640"/>
                  </a:lnTo>
                  <a:lnTo>
                    <a:pt x="77673" y="163830"/>
                  </a:lnTo>
                  <a:lnTo>
                    <a:pt x="77139" y="163830"/>
                  </a:lnTo>
                  <a:lnTo>
                    <a:pt x="71335" y="157480"/>
                  </a:lnTo>
                  <a:lnTo>
                    <a:pt x="67741" y="148590"/>
                  </a:lnTo>
                  <a:lnTo>
                    <a:pt x="67741" y="139700"/>
                  </a:lnTo>
                  <a:lnTo>
                    <a:pt x="94800" y="106680"/>
                  </a:lnTo>
                  <a:lnTo>
                    <a:pt x="101612" y="105410"/>
                  </a:lnTo>
                  <a:lnTo>
                    <a:pt x="146115" y="105410"/>
                  </a:lnTo>
                  <a:lnTo>
                    <a:pt x="141516" y="100330"/>
                  </a:lnTo>
                  <a:lnTo>
                    <a:pt x="133161" y="92710"/>
                  </a:lnTo>
                  <a:lnTo>
                    <a:pt x="123569" y="87630"/>
                  </a:lnTo>
                  <a:lnTo>
                    <a:pt x="112975" y="85090"/>
                  </a:lnTo>
                  <a:lnTo>
                    <a:pt x="101612" y="83820"/>
                  </a:lnTo>
                  <a:close/>
                </a:path>
                <a:path w="452119" h="337820">
                  <a:moveTo>
                    <a:pt x="394850" y="128270"/>
                  </a:moveTo>
                  <a:lnTo>
                    <a:pt x="350024" y="128270"/>
                  </a:lnTo>
                  <a:lnTo>
                    <a:pt x="356862" y="129540"/>
                  </a:lnTo>
                  <a:lnTo>
                    <a:pt x="363223" y="130810"/>
                  </a:lnTo>
                  <a:lnTo>
                    <a:pt x="383908" y="162560"/>
                  </a:lnTo>
                  <a:lnTo>
                    <a:pt x="383218" y="168910"/>
                  </a:lnTo>
                  <a:lnTo>
                    <a:pt x="356862" y="195580"/>
                  </a:lnTo>
                  <a:lnTo>
                    <a:pt x="395684" y="195580"/>
                  </a:lnTo>
                  <a:lnTo>
                    <a:pt x="396830" y="194310"/>
                  </a:lnTo>
                  <a:lnTo>
                    <a:pt x="402028" y="184150"/>
                  </a:lnTo>
                  <a:lnTo>
                    <a:pt x="405316" y="173990"/>
                  </a:lnTo>
                  <a:lnTo>
                    <a:pt x="406463" y="162560"/>
                  </a:lnTo>
                  <a:lnTo>
                    <a:pt x="405315" y="151130"/>
                  </a:lnTo>
                  <a:lnTo>
                    <a:pt x="402024" y="140970"/>
                  </a:lnTo>
                  <a:lnTo>
                    <a:pt x="396819" y="130810"/>
                  </a:lnTo>
                  <a:lnTo>
                    <a:pt x="394850" y="128270"/>
                  </a:lnTo>
                  <a:close/>
                </a:path>
                <a:path w="452119" h="337820">
                  <a:moveTo>
                    <a:pt x="146115" y="105410"/>
                  </a:moveTo>
                  <a:lnTo>
                    <a:pt x="101612" y="105410"/>
                  </a:lnTo>
                  <a:lnTo>
                    <a:pt x="108464" y="106680"/>
                  </a:lnTo>
                  <a:lnTo>
                    <a:pt x="114833" y="107950"/>
                  </a:lnTo>
                  <a:lnTo>
                    <a:pt x="135483" y="139700"/>
                  </a:lnTo>
                  <a:lnTo>
                    <a:pt x="134798" y="146050"/>
                  </a:lnTo>
                  <a:lnTo>
                    <a:pt x="101612" y="173990"/>
                  </a:lnTo>
                  <a:lnTo>
                    <a:pt x="146130" y="173990"/>
                  </a:lnTo>
                  <a:lnTo>
                    <a:pt x="148425" y="171450"/>
                  </a:lnTo>
                  <a:lnTo>
                    <a:pt x="153627" y="161290"/>
                  </a:lnTo>
                  <a:lnTo>
                    <a:pt x="156916" y="151130"/>
                  </a:lnTo>
                  <a:lnTo>
                    <a:pt x="158064" y="139700"/>
                  </a:lnTo>
                  <a:lnTo>
                    <a:pt x="156916" y="128270"/>
                  </a:lnTo>
                  <a:lnTo>
                    <a:pt x="153623" y="118110"/>
                  </a:lnTo>
                  <a:lnTo>
                    <a:pt x="148414" y="107950"/>
                  </a:lnTo>
                  <a:lnTo>
                    <a:pt x="146115" y="10541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907539" y="5247985"/>
            <a:ext cx="6611620" cy="3866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5" dirty="0">
                <a:solidFill>
                  <a:srgbClr val="020B4E"/>
                </a:solidFill>
                <a:latin typeface="Arial Narrow"/>
                <a:cs typeface="Arial Narrow"/>
              </a:rPr>
              <a:t>PROPOSED</a:t>
            </a:r>
            <a:r>
              <a:rPr sz="4800" spc="-170" dirty="0">
                <a:solidFill>
                  <a:srgbClr val="020B4E"/>
                </a:solidFill>
                <a:latin typeface="Arial Narrow"/>
                <a:cs typeface="Arial Narrow"/>
              </a:rPr>
              <a:t> </a:t>
            </a:r>
            <a:r>
              <a:rPr sz="4800" spc="-20" dirty="0">
                <a:solidFill>
                  <a:srgbClr val="020B4E"/>
                </a:solidFill>
                <a:latin typeface="Arial Narrow"/>
                <a:cs typeface="Arial Narrow"/>
              </a:rPr>
              <a:t>ARTS</a:t>
            </a:r>
            <a:r>
              <a:rPr sz="4800" spc="-200" dirty="0">
                <a:solidFill>
                  <a:srgbClr val="020B4E"/>
                </a:solidFill>
                <a:latin typeface="Arial Narrow"/>
                <a:cs typeface="Arial Narrow"/>
              </a:rPr>
              <a:t> </a:t>
            </a:r>
            <a:r>
              <a:rPr sz="4800" spc="-135" dirty="0">
                <a:solidFill>
                  <a:srgbClr val="020B4E"/>
                </a:solidFill>
                <a:latin typeface="Arial Narrow"/>
                <a:cs typeface="Arial Narrow"/>
              </a:rPr>
              <a:t>BENEFITS</a:t>
            </a:r>
            <a:endParaRPr sz="4800">
              <a:latin typeface="Arial Narrow"/>
              <a:cs typeface="Arial Narrow"/>
            </a:endParaRPr>
          </a:p>
          <a:p>
            <a:pPr marL="1075690">
              <a:lnSpc>
                <a:spcPct val="100000"/>
              </a:lnSpc>
              <a:spcBef>
                <a:spcPts val="3260"/>
              </a:spcBef>
            </a:pPr>
            <a:r>
              <a:rPr sz="2400" b="1" spc="-100" dirty="0">
                <a:solidFill>
                  <a:srgbClr val="020B4E"/>
                </a:solidFill>
                <a:latin typeface="Gill Sans MT"/>
                <a:cs typeface="Gill Sans MT"/>
              </a:rPr>
              <a:t>Interior</a:t>
            </a:r>
            <a:r>
              <a:rPr sz="2400" b="1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40" dirty="0">
                <a:solidFill>
                  <a:srgbClr val="020B4E"/>
                </a:solidFill>
                <a:latin typeface="Gill Sans MT"/>
                <a:cs typeface="Gill Sans MT"/>
              </a:rPr>
              <a:t>Artwork</a:t>
            </a:r>
            <a:r>
              <a:rPr sz="2400" b="1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204" dirty="0">
                <a:solidFill>
                  <a:srgbClr val="020B4E"/>
                </a:solidFill>
                <a:latin typeface="Gill Sans MT"/>
                <a:cs typeface="Gill Sans MT"/>
              </a:rPr>
              <a:t>&amp;</a:t>
            </a:r>
            <a:r>
              <a:rPr sz="2400" b="1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Signage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2800">
              <a:latin typeface="Gill Sans MT"/>
              <a:cs typeface="Gill Sans MT"/>
            </a:endParaRPr>
          </a:p>
          <a:p>
            <a:pPr marL="1075690">
              <a:lnSpc>
                <a:spcPct val="100000"/>
              </a:lnSpc>
              <a:spcBef>
                <a:spcPts val="2155"/>
              </a:spcBef>
            </a:pPr>
            <a:r>
              <a:rPr sz="2400" b="1" dirty="0">
                <a:solidFill>
                  <a:srgbClr val="020B4E"/>
                </a:solidFill>
                <a:latin typeface="Gill Sans MT"/>
                <a:cs typeface="Gill Sans MT"/>
              </a:rPr>
              <a:t>Plaza</a:t>
            </a:r>
            <a:r>
              <a:rPr sz="2400" b="1" spc="-1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Sculpture*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700">
              <a:latin typeface="Gill Sans MT"/>
              <a:cs typeface="Gill Sans MT"/>
            </a:endParaRPr>
          </a:p>
          <a:p>
            <a:pPr marL="1075690" marR="2612390">
              <a:lnSpc>
                <a:spcPct val="100000"/>
              </a:lnSpc>
            </a:pPr>
            <a:r>
              <a:rPr sz="2400" b="1" spc="-100" dirty="0">
                <a:solidFill>
                  <a:srgbClr val="020B4E"/>
                </a:solidFill>
                <a:latin typeface="Gill Sans MT"/>
                <a:cs typeface="Gill Sans MT"/>
              </a:rPr>
              <a:t>Interior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020B4E"/>
                </a:solidFill>
                <a:latin typeface="Gill Sans MT"/>
                <a:cs typeface="Gill Sans MT"/>
              </a:rPr>
              <a:t>display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20" dirty="0">
                <a:solidFill>
                  <a:srgbClr val="020B4E"/>
                </a:solidFill>
                <a:latin typeface="Gill Sans MT"/>
                <a:cs typeface="Gill Sans MT"/>
              </a:rPr>
              <a:t>from </a:t>
            </a:r>
            <a:r>
              <a:rPr sz="2400" b="1" dirty="0">
                <a:solidFill>
                  <a:srgbClr val="020B4E"/>
                </a:solidFill>
                <a:latin typeface="Gill Sans MT"/>
                <a:cs typeface="Gill Sans MT"/>
              </a:rPr>
              <a:t>Mixed-use</a:t>
            </a:r>
            <a:r>
              <a:rPr sz="2400" b="1" spc="-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80" dirty="0">
                <a:solidFill>
                  <a:srgbClr val="020B4E"/>
                </a:solidFill>
                <a:latin typeface="Gill Sans MT"/>
                <a:cs typeface="Gill Sans MT"/>
              </a:rPr>
              <a:t>into</a:t>
            </a:r>
            <a:r>
              <a:rPr sz="2400" b="1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Plaza</a:t>
            </a:r>
            <a:endParaRPr sz="2400">
              <a:latin typeface="Gill Sans MT"/>
              <a:cs typeface="Gill Sans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937910" y="8346950"/>
            <a:ext cx="850900" cy="850900"/>
            <a:chOff x="1937910" y="8346950"/>
            <a:chExt cx="850900" cy="850900"/>
          </a:xfrm>
        </p:grpSpPr>
        <p:sp>
          <p:nvSpPr>
            <p:cNvPr id="18" name="object 18"/>
            <p:cNvSpPr/>
            <p:nvPr/>
          </p:nvSpPr>
          <p:spPr>
            <a:xfrm>
              <a:off x="1937910" y="8346950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67514" y="8576566"/>
              <a:ext cx="391795" cy="391160"/>
            </a:xfrm>
            <a:custGeom>
              <a:avLst/>
              <a:gdLst/>
              <a:ahLst/>
              <a:cxnLst/>
              <a:rect l="l" t="t" r="r" b="b"/>
              <a:pathLst>
                <a:path w="391794" h="391159">
                  <a:moveTo>
                    <a:pt x="386803" y="371614"/>
                  </a:moveTo>
                  <a:lnTo>
                    <a:pt x="4381" y="371614"/>
                  </a:lnTo>
                  <a:lnTo>
                    <a:pt x="0" y="375996"/>
                  </a:lnTo>
                  <a:lnTo>
                    <a:pt x="0" y="386803"/>
                  </a:lnTo>
                  <a:lnTo>
                    <a:pt x="4381" y="391160"/>
                  </a:lnTo>
                  <a:lnTo>
                    <a:pt x="386803" y="391160"/>
                  </a:lnTo>
                  <a:lnTo>
                    <a:pt x="391185" y="386803"/>
                  </a:lnTo>
                  <a:lnTo>
                    <a:pt x="391185" y="375996"/>
                  </a:lnTo>
                  <a:lnTo>
                    <a:pt x="386803" y="371614"/>
                  </a:lnTo>
                  <a:close/>
                </a:path>
                <a:path w="391794" h="391159">
                  <a:moveTo>
                    <a:pt x="146710" y="0"/>
                  </a:moveTo>
                  <a:lnTo>
                    <a:pt x="89771" y="11477"/>
                  </a:lnTo>
                  <a:lnTo>
                    <a:pt x="43205" y="42786"/>
                  </a:lnTo>
                  <a:lnTo>
                    <a:pt x="11553" y="89614"/>
                  </a:lnTo>
                  <a:lnTo>
                    <a:pt x="27" y="146710"/>
                  </a:lnTo>
                  <a:lnTo>
                    <a:pt x="2994" y="176171"/>
                  </a:lnTo>
                  <a:lnTo>
                    <a:pt x="24976" y="228511"/>
                  </a:lnTo>
                  <a:lnTo>
                    <a:pt x="62849" y="267020"/>
                  </a:lnTo>
                  <a:lnTo>
                    <a:pt x="110264" y="288796"/>
                  </a:lnTo>
                  <a:lnTo>
                    <a:pt x="136944" y="293052"/>
                  </a:lnTo>
                  <a:lnTo>
                    <a:pt x="136944" y="371614"/>
                  </a:lnTo>
                  <a:lnTo>
                    <a:pt x="156489" y="371614"/>
                  </a:lnTo>
                  <a:lnTo>
                    <a:pt x="156489" y="293052"/>
                  </a:lnTo>
                  <a:lnTo>
                    <a:pt x="175629" y="290516"/>
                  </a:lnTo>
                  <a:lnTo>
                    <a:pt x="193906" y="285607"/>
                  </a:lnTo>
                  <a:lnTo>
                    <a:pt x="211160" y="278482"/>
                  </a:lnTo>
                  <a:lnTo>
                    <a:pt x="219936" y="273469"/>
                  </a:lnTo>
                  <a:lnTo>
                    <a:pt x="136956" y="273469"/>
                  </a:lnTo>
                  <a:lnTo>
                    <a:pt x="114184" y="269641"/>
                  </a:lnTo>
                  <a:lnTo>
                    <a:pt x="73734" y="250826"/>
                  </a:lnTo>
                  <a:lnTo>
                    <a:pt x="41296" y="217792"/>
                  </a:lnTo>
                  <a:lnTo>
                    <a:pt x="22179" y="172334"/>
                  </a:lnTo>
                  <a:lnTo>
                    <a:pt x="19598" y="146685"/>
                  </a:lnTo>
                  <a:lnTo>
                    <a:pt x="22179" y="121073"/>
                  </a:lnTo>
                  <a:lnTo>
                    <a:pt x="41305" y="75601"/>
                  </a:lnTo>
                  <a:lnTo>
                    <a:pt x="75626" y="41280"/>
                  </a:lnTo>
                  <a:lnTo>
                    <a:pt x="121099" y="22154"/>
                  </a:lnTo>
                  <a:lnTo>
                    <a:pt x="146735" y="19570"/>
                  </a:lnTo>
                  <a:lnTo>
                    <a:pt x="218610" y="19570"/>
                  </a:lnTo>
                  <a:lnTo>
                    <a:pt x="203787" y="11523"/>
                  </a:lnTo>
                  <a:lnTo>
                    <a:pt x="176260" y="2978"/>
                  </a:lnTo>
                  <a:lnTo>
                    <a:pt x="146710" y="0"/>
                  </a:lnTo>
                  <a:close/>
                </a:path>
                <a:path w="391794" h="391159">
                  <a:moveTo>
                    <a:pt x="251165" y="269303"/>
                  </a:moveTo>
                  <a:lnTo>
                    <a:pt x="227228" y="269303"/>
                  </a:lnTo>
                  <a:lnTo>
                    <a:pt x="232750" y="277626"/>
                  </a:lnTo>
                  <a:lnTo>
                    <a:pt x="263220" y="303303"/>
                  </a:lnTo>
                  <a:lnTo>
                    <a:pt x="293395" y="312369"/>
                  </a:lnTo>
                  <a:lnTo>
                    <a:pt x="293395" y="371614"/>
                  </a:lnTo>
                  <a:lnTo>
                    <a:pt x="312940" y="371614"/>
                  </a:lnTo>
                  <a:lnTo>
                    <a:pt x="312940" y="312369"/>
                  </a:lnTo>
                  <a:lnTo>
                    <a:pt x="327812" y="309411"/>
                  </a:lnTo>
                  <a:lnTo>
                    <a:pt x="341663" y="304064"/>
                  </a:lnTo>
                  <a:lnTo>
                    <a:pt x="354269" y="296558"/>
                  </a:lnTo>
                  <a:lnTo>
                    <a:pt x="358870" y="292658"/>
                  </a:lnTo>
                  <a:lnTo>
                    <a:pt x="293395" y="292658"/>
                  </a:lnTo>
                  <a:lnTo>
                    <a:pt x="285769" y="291134"/>
                  </a:lnTo>
                  <a:lnTo>
                    <a:pt x="252542" y="271013"/>
                  </a:lnTo>
                  <a:lnTo>
                    <a:pt x="251165" y="269303"/>
                  </a:lnTo>
                  <a:close/>
                </a:path>
                <a:path w="391794" h="391159">
                  <a:moveTo>
                    <a:pt x="308559" y="234708"/>
                  </a:moveTo>
                  <a:lnTo>
                    <a:pt x="297776" y="234708"/>
                  </a:lnTo>
                  <a:lnTo>
                    <a:pt x="293395" y="239090"/>
                  </a:lnTo>
                  <a:lnTo>
                    <a:pt x="293395" y="292658"/>
                  </a:lnTo>
                  <a:lnTo>
                    <a:pt x="312940" y="292658"/>
                  </a:lnTo>
                  <a:lnTo>
                    <a:pt x="312940" y="239090"/>
                  </a:lnTo>
                  <a:lnTo>
                    <a:pt x="308559" y="234708"/>
                  </a:lnTo>
                  <a:close/>
                </a:path>
                <a:path w="391794" h="391159">
                  <a:moveTo>
                    <a:pt x="357868" y="156464"/>
                  </a:moveTo>
                  <a:lnTo>
                    <a:pt x="303187" y="156464"/>
                  </a:lnTo>
                  <a:lnTo>
                    <a:pt x="316978" y="157853"/>
                  </a:lnTo>
                  <a:lnTo>
                    <a:pt x="329825" y="161839"/>
                  </a:lnTo>
                  <a:lnTo>
                    <a:pt x="359934" y="186633"/>
                  </a:lnTo>
                  <a:lnTo>
                    <a:pt x="371553" y="224294"/>
                  </a:lnTo>
                  <a:lnTo>
                    <a:pt x="371590" y="225145"/>
                  </a:lnTo>
                  <a:lnTo>
                    <a:pt x="370224" y="238696"/>
                  </a:lnTo>
                  <a:lnTo>
                    <a:pt x="351586" y="273316"/>
                  </a:lnTo>
                  <a:lnTo>
                    <a:pt x="312940" y="292658"/>
                  </a:lnTo>
                  <a:lnTo>
                    <a:pt x="358870" y="292658"/>
                  </a:lnTo>
                  <a:lnTo>
                    <a:pt x="384267" y="259168"/>
                  </a:lnTo>
                  <a:lnTo>
                    <a:pt x="391163" y="225145"/>
                  </a:lnTo>
                  <a:lnTo>
                    <a:pt x="391121" y="224294"/>
                  </a:lnTo>
                  <a:lnTo>
                    <a:pt x="389396" y="207174"/>
                  </a:lnTo>
                  <a:lnTo>
                    <a:pt x="384267" y="190646"/>
                  </a:lnTo>
                  <a:lnTo>
                    <a:pt x="376151" y="175698"/>
                  </a:lnTo>
                  <a:lnTo>
                    <a:pt x="365404" y="162687"/>
                  </a:lnTo>
                  <a:lnTo>
                    <a:pt x="357868" y="156464"/>
                  </a:lnTo>
                  <a:close/>
                </a:path>
                <a:path w="391794" h="391159">
                  <a:moveTo>
                    <a:pt x="110705" y="135966"/>
                  </a:moveTo>
                  <a:lnTo>
                    <a:pt x="104508" y="135966"/>
                  </a:lnTo>
                  <a:lnTo>
                    <a:pt x="96862" y="143598"/>
                  </a:lnTo>
                  <a:lnTo>
                    <a:pt x="96862" y="149796"/>
                  </a:lnTo>
                  <a:lnTo>
                    <a:pt x="108888" y="161839"/>
                  </a:lnTo>
                  <a:lnTo>
                    <a:pt x="136956" y="189877"/>
                  </a:lnTo>
                  <a:lnTo>
                    <a:pt x="136956" y="273469"/>
                  </a:lnTo>
                  <a:lnTo>
                    <a:pt x="156502" y="273469"/>
                  </a:lnTo>
                  <a:lnTo>
                    <a:pt x="156502" y="228981"/>
                  </a:lnTo>
                  <a:lnTo>
                    <a:pt x="184133" y="201320"/>
                  </a:lnTo>
                  <a:lnTo>
                    <a:pt x="156502" y="201320"/>
                  </a:lnTo>
                  <a:lnTo>
                    <a:pt x="156502" y="162217"/>
                  </a:lnTo>
                  <a:lnTo>
                    <a:pt x="136956" y="162217"/>
                  </a:lnTo>
                  <a:lnTo>
                    <a:pt x="110705" y="135966"/>
                  </a:lnTo>
                  <a:close/>
                </a:path>
                <a:path w="391794" h="391159">
                  <a:moveTo>
                    <a:pt x="218610" y="19570"/>
                  </a:moveTo>
                  <a:lnTo>
                    <a:pt x="146735" y="19570"/>
                  </a:lnTo>
                  <a:lnTo>
                    <a:pt x="172364" y="22154"/>
                  </a:lnTo>
                  <a:lnTo>
                    <a:pt x="196235" y="29562"/>
                  </a:lnTo>
                  <a:lnTo>
                    <a:pt x="236639" y="56794"/>
                  </a:lnTo>
                  <a:lnTo>
                    <a:pt x="263871" y="97199"/>
                  </a:lnTo>
                  <a:lnTo>
                    <a:pt x="273862" y="146710"/>
                  </a:lnTo>
                  <a:lnTo>
                    <a:pt x="272977" y="161794"/>
                  </a:lnTo>
                  <a:lnTo>
                    <a:pt x="260439" y="203642"/>
                  </a:lnTo>
                  <a:lnTo>
                    <a:pt x="259702" y="205066"/>
                  </a:lnTo>
                  <a:lnTo>
                    <a:pt x="258889" y="206654"/>
                  </a:lnTo>
                  <a:lnTo>
                    <a:pt x="258457" y="207416"/>
                  </a:lnTo>
                  <a:lnTo>
                    <a:pt x="258051" y="208203"/>
                  </a:lnTo>
                  <a:lnTo>
                    <a:pt x="257771" y="208673"/>
                  </a:lnTo>
                  <a:lnTo>
                    <a:pt x="242695" y="230111"/>
                  </a:lnTo>
                  <a:lnTo>
                    <a:pt x="240868" y="232244"/>
                  </a:lnTo>
                  <a:lnTo>
                    <a:pt x="200475" y="261962"/>
                  </a:lnTo>
                  <a:lnTo>
                    <a:pt x="156502" y="273469"/>
                  </a:lnTo>
                  <a:lnTo>
                    <a:pt x="219936" y="273469"/>
                  </a:lnTo>
                  <a:lnTo>
                    <a:pt x="227228" y="269303"/>
                  </a:lnTo>
                  <a:lnTo>
                    <a:pt x="251165" y="269303"/>
                  </a:lnTo>
                  <a:lnTo>
                    <a:pt x="247312" y="264522"/>
                  </a:lnTo>
                  <a:lnTo>
                    <a:pt x="242887" y="257416"/>
                  </a:lnTo>
                  <a:lnTo>
                    <a:pt x="245414" y="255206"/>
                  </a:lnTo>
                  <a:lnTo>
                    <a:pt x="247865" y="252933"/>
                  </a:lnTo>
                  <a:lnTo>
                    <a:pt x="250240" y="250583"/>
                  </a:lnTo>
                  <a:lnTo>
                    <a:pt x="252348" y="248450"/>
                  </a:lnTo>
                  <a:lnTo>
                    <a:pt x="253885" y="246811"/>
                  </a:lnTo>
                  <a:lnTo>
                    <a:pt x="256895" y="243509"/>
                  </a:lnTo>
                  <a:lnTo>
                    <a:pt x="257505" y="242824"/>
                  </a:lnTo>
                  <a:lnTo>
                    <a:pt x="267517" y="229857"/>
                  </a:lnTo>
                  <a:lnTo>
                    <a:pt x="268451" y="228511"/>
                  </a:lnTo>
                  <a:lnTo>
                    <a:pt x="269925" y="226275"/>
                  </a:lnTo>
                  <a:lnTo>
                    <a:pt x="273088" y="221208"/>
                  </a:lnTo>
                  <a:lnTo>
                    <a:pt x="273240" y="220916"/>
                  </a:lnTo>
                  <a:lnTo>
                    <a:pt x="273710" y="220129"/>
                  </a:lnTo>
                  <a:lnTo>
                    <a:pt x="275043" y="217792"/>
                  </a:lnTo>
                  <a:lnTo>
                    <a:pt x="275475" y="216979"/>
                  </a:lnTo>
                  <a:lnTo>
                    <a:pt x="275704" y="216598"/>
                  </a:lnTo>
                  <a:lnTo>
                    <a:pt x="277164" y="213791"/>
                  </a:lnTo>
                  <a:lnTo>
                    <a:pt x="277367" y="213448"/>
                  </a:lnTo>
                  <a:lnTo>
                    <a:pt x="277990" y="212178"/>
                  </a:lnTo>
                  <a:lnTo>
                    <a:pt x="283683" y="199279"/>
                  </a:lnTo>
                  <a:lnTo>
                    <a:pt x="288139" y="185772"/>
                  </a:lnTo>
                  <a:lnTo>
                    <a:pt x="291283" y="171727"/>
                  </a:lnTo>
                  <a:lnTo>
                    <a:pt x="293039" y="157213"/>
                  </a:lnTo>
                  <a:lnTo>
                    <a:pt x="295211" y="156883"/>
                  </a:lnTo>
                  <a:lnTo>
                    <a:pt x="297649" y="156603"/>
                  </a:lnTo>
                  <a:lnTo>
                    <a:pt x="300316" y="156464"/>
                  </a:lnTo>
                  <a:lnTo>
                    <a:pt x="357868" y="156464"/>
                  </a:lnTo>
                  <a:lnTo>
                    <a:pt x="352380" y="151932"/>
                  </a:lnTo>
                  <a:lnTo>
                    <a:pt x="337434" y="143813"/>
                  </a:lnTo>
                  <a:lnTo>
                    <a:pt x="320918" y="138682"/>
                  </a:lnTo>
                  <a:lnTo>
                    <a:pt x="309103" y="137490"/>
                  </a:lnTo>
                  <a:lnTo>
                    <a:pt x="293115" y="137490"/>
                  </a:lnTo>
                  <a:lnTo>
                    <a:pt x="288956" y="110717"/>
                  </a:lnTo>
                  <a:lnTo>
                    <a:pt x="267246" y="63095"/>
                  </a:lnTo>
                  <a:lnTo>
                    <a:pt x="228699" y="25047"/>
                  </a:lnTo>
                  <a:lnTo>
                    <a:pt x="218610" y="19570"/>
                  </a:lnTo>
                  <a:close/>
                </a:path>
                <a:path w="391794" h="391159">
                  <a:moveTo>
                    <a:pt x="188925" y="175094"/>
                  </a:moveTo>
                  <a:lnTo>
                    <a:pt x="182740" y="175094"/>
                  </a:lnTo>
                  <a:lnTo>
                    <a:pt x="156502" y="201320"/>
                  </a:lnTo>
                  <a:lnTo>
                    <a:pt x="184133" y="201320"/>
                  </a:lnTo>
                  <a:lnTo>
                    <a:pt x="196570" y="188899"/>
                  </a:lnTo>
                  <a:lnTo>
                    <a:pt x="196570" y="182714"/>
                  </a:lnTo>
                  <a:lnTo>
                    <a:pt x="188925" y="175094"/>
                  </a:lnTo>
                  <a:close/>
                </a:path>
                <a:path w="391794" h="391159">
                  <a:moveTo>
                    <a:pt x="152120" y="97790"/>
                  </a:moveTo>
                  <a:lnTo>
                    <a:pt x="141338" y="97790"/>
                  </a:lnTo>
                  <a:lnTo>
                    <a:pt x="136956" y="102171"/>
                  </a:lnTo>
                  <a:lnTo>
                    <a:pt x="136956" y="162217"/>
                  </a:lnTo>
                  <a:lnTo>
                    <a:pt x="156502" y="162217"/>
                  </a:lnTo>
                  <a:lnTo>
                    <a:pt x="156502" y="102171"/>
                  </a:lnTo>
                  <a:lnTo>
                    <a:pt x="152120" y="97790"/>
                  </a:lnTo>
                  <a:close/>
                </a:path>
                <a:path w="391794" h="391159">
                  <a:moveTo>
                    <a:pt x="303187" y="136893"/>
                  </a:moveTo>
                  <a:lnTo>
                    <a:pt x="299961" y="136893"/>
                  </a:lnTo>
                  <a:lnTo>
                    <a:pt x="296583" y="137109"/>
                  </a:lnTo>
                  <a:lnTo>
                    <a:pt x="293115" y="137490"/>
                  </a:lnTo>
                  <a:lnTo>
                    <a:pt x="309103" y="137490"/>
                  </a:lnTo>
                  <a:lnTo>
                    <a:pt x="303187" y="136893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937910" y="2944117"/>
            <a:ext cx="850900" cy="850900"/>
            <a:chOff x="1937910" y="2944117"/>
            <a:chExt cx="850900" cy="850900"/>
          </a:xfrm>
        </p:grpSpPr>
        <p:sp>
          <p:nvSpPr>
            <p:cNvPr id="21" name="object 21"/>
            <p:cNvSpPr/>
            <p:nvPr/>
          </p:nvSpPr>
          <p:spPr>
            <a:xfrm>
              <a:off x="1937910" y="2944117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42207" y="3125019"/>
              <a:ext cx="269240" cy="487680"/>
            </a:xfrm>
            <a:custGeom>
              <a:avLst/>
              <a:gdLst/>
              <a:ahLst/>
              <a:cxnLst/>
              <a:rect l="l" t="t" r="r" b="b"/>
              <a:pathLst>
                <a:path w="269239" h="487679">
                  <a:moveTo>
                    <a:pt x="113855" y="25717"/>
                  </a:moveTo>
                  <a:lnTo>
                    <a:pt x="109321" y="25717"/>
                  </a:lnTo>
                  <a:lnTo>
                    <a:pt x="87317" y="27937"/>
                  </a:lnTo>
                  <a:lnTo>
                    <a:pt x="48237" y="44368"/>
                  </a:lnTo>
                  <a:lnTo>
                    <a:pt x="18688" y="73875"/>
                  </a:lnTo>
                  <a:lnTo>
                    <a:pt x="2222" y="112953"/>
                  </a:lnTo>
                  <a:lnTo>
                    <a:pt x="0" y="134975"/>
                  </a:lnTo>
                  <a:lnTo>
                    <a:pt x="106" y="136626"/>
                  </a:lnTo>
                  <a:lnTo>
                    <a:pt x="4624" y="165710"/>
                  </a:lnTo>
                  <a:lnTo>
                    <a:pt x="9493" y="193621"/>
                  </a:lnTo>
                  <a:lnTo>
                    <a:pt x="14685" y="221298"/>
                  </a:lnTo>
                  <a:lnTo>
                    <a:pt x="20040" y="248856"/>
                  </a:lnTo>
                  <a:lnTo>
                    <a:pt x="28491" y="292783"/>
                  </a:lnTo>
                  <a:lnTo>
                    <a:pt x="36256" y="337041"/>
                  </a:lnTo>
                  <a:lnTo>
                    <a:pt x="42651" y="381945"/>
                  </a:lnTo>
                  <a:lnTo>
                    <a:pt x="46991" y="427815"/>
                  </a:lnTo>
                  <a:lnTo>
                    <a:pt x="48590" y="474967"/>
                  </a:lnTo>
                  <a:lnTo>
                    <a:pt x="48590" y="481672"/>
                  </a:lnTo>
                  <a:lnTo>
                    <a:pt x="54025" y="487108"/>
                  </a:lnTo>
                  <a:lnTo>
                    <a:pt x="164630" y="487108"/>
                  </a:lnTo>
                  <a:lnTo>
                    <a:pt x="170065" y="481672"/>
                  </a:lnTo>
                  <a:lnTo>
                    <a:pt x="170065" y="474967"/>
                  </a:lnTo>
                  <a:lnTo>
                    <a:pt x="170477" y="462826"/>
                  </a:lnTo>
                  <a:lnTo>
                    <a:pt x="72770" y="462826"/>
                  </a:lnTo>
                  <a:lnTo>
                    <a:pt x="69629" y="406008"/>
                  </a:lnTo>
                  <a:lnTo>
                    <a:pt x="62984" y="351043"/>
                  </a:lnTo>
                  <a:lnTo>
                    <a:pt x="54002" y="297312"/>
                  </a:lnTo>
                  <a:lnTo>
                    <a:pt x="43853" y="244195"/>
                  </a:lnTo>
                  <a:lnTo>
                    <a:pt x="39142" y="220005"/>
                  </a:lnTo>
                  <a:lnTo>
                    <a:pt x="34555" y="195781"/>
                  </a:lnTo>
                  <a:lnTo>
                    <a:pt x="30203" y="171488"/>
                  </a:lnTo>
                  <a:lnTo>
                    <a:pt x="26200" y="147091"/>
                  </a:lnTo>
                  <a:lnTo>
                    <a:pt x="216914" y="147091"/>
                  </a:lnTo>
                  <a:lnTo>
                    <a:pt x="218414" y="137401"/>
                  </a:lnTo>
                  <a:lnTo>
                    <a:pt x="218579" y="136626"/>
                  </a:lnTo>
                  <a:lnTo>
                    <a:pt x="218655" y="134975"/>
                  </a:lnTo>
                  <a:lnTo>
                    <a:pt x="217907" y="124415"/>
                  </a:lnTo>
                  <a:lnTo>
                    <a:pt x="217552" y="122809"/>
                  </a:lnTo>
                  <a:lnTo>
                    <a:pt x="25158" y="122809"/>
                  </a:lnTo>
                  <a:lnTo>
                    <a:pt x="28257" y="109258"/>
                  </a:lnTo>
                  <a:lnTo>
                    <a:pt x="49174" y="74853"/>
                  </a:lnTo>
                  <a:lnTo>
                    <a:pt x="87023" y="52911"/>
                  </a:lnTo>
                  <a:lnTo>
                    <a:pt x="102031" y="50279"/>
                  </a:lnTo>
                  <a:lnTo>
                    <a:pt x="130687" y="50279"/>
                  </a:lnTo>
                  <a:lnTo>
                    <a:pt x="126286" y="43853"/>
                  </a:lnTo>
                  <a:lnTo>
                    <a:pt x="120294" y="32626"/>
                  </a:lnTo>
                  <a:lnTo>
                    <a:pt x="118198" y="28257"/>
                  </a:lnTo>
                  <a:lnTo>
                    <a:pt x="113855" y="25717"/>
                  </a:lnTo>
                  <a:close/>
                </a:path>
                <a:path w="269239" h="487679">
                  <a:moveTo>
                    <a:pt x="216914" y="147091"/>
                  </a:moveTo>
                  <a:lnTo>
                    <a:pt x="192455" y="147091"/>
                  </a:lnTo>
                  <a:lnTo>
                    <a:pt x="188449" y="171488"/>
                  </a:lnTo>
                  <a:lnTo>
                    <a:pt x="184091" y="195781"/>
                  </a:lnTo>
                  <a:lnTo>
                    <a:pt x="179251" y="221298"/>
                  </a:lnTo>
                  <a:lnTo>
                    <a:pt x="174802" y="244195"/>
                  </a:lnTo>
                  <a:lnTo>
                    <a:pt x="164653" y="297312"/>
                  </a:lnTo>
                  <a:lnTo>
                    <a:pt x="155671" y="351043"/>
                  </a:lnTo>
                  <a:lnTo>
                    <a:pt x="149026" y="406008"/>
                  </a:lnTo>
                  <a:lnTo>
                    <a:pt x="145884" y="462826"/>
                  </a:lnTo>
                  <a:lnTo>
                    <a:pt x="170477" y="462826"/>
                  </a:lnTo>
                  <a:lnTo>
                    <a:pt x="171664" y="427815"/>
                  </a:lnTo>
                  <a:lnTo>
                    <a:pt x="176004" y="381945"/>
                  </a:lnTo>
                  <a:lnTo>
                    <a:pt x="182401" y="337041"/>
                  </a:lnTo>
                  <a:lnTo>
                    <a:pt x="190171" y="292783"/>
                  </a:lnTo>
                  <a:lnTo>
                    <a:pt x="198627" y="248856"/>
                  </a:lnTo>
                  <a:lnTo>
                    <a:pt x="203977" y="221283"/>
                  </a:lnTo>
                  <a:lnTo>
                    <a:pt x="209168" y="193595"/>
                  </a:lnTo>
                  <a:lnTo>
                    <a:pt x="214037" y="165674"/>
                  </a:lnTo>
                  <a:lnTo>
                    <a:pt x="216914" y="147091"/>
                  </a:lnTo>
                  <a:close/>
                </a:path>
                <a:path w="269239" h="487679">
                  <a:moveTo>
                    <a:pt x="130687" y="50279"/>
                  </a:moveTo>
                  <a:lnTo>
                    <a:pt x="102031" y="50279"/>
                  </a:lnTo>
                  <a:lnTo>
                    <a:pt x="108919" y="61711"/>
                  </a:lnTo>
                  <a:lnTo>
                    <a:pt x="140115" y="89991"/>
                  </a:lnTo>
                  <a:lnTo>
                    <a:pt x="176606" y="100114"/>
                  </a:lnTo>
                  <a:lnTo>
                    <a:pt x="182740" y="104305"/>
                  </a:lnTo>
                  <a:lnTo>
                    <a:pt x="189687" y="113588"/>
                  </a:lnTo>
                  <a:lnTo>
                    <a:pt x="191681" y="118033"/>
                  </a:lnTo>
                  <a:lnTo>
                    <a:pt x="192887" y="122809"/>
                  </a:lnTo>
                  <a:lnTo>
                    <a:pt x="217552" y="122809"/>
                  </a:lnTo>
                  <a:lnTo>
                    <a:pt x="196778" y="85550"/>
                  </a:lnTo>
                  <a:lnTo>
                    <a:pt x="184619" y="78257"/>
                  </a:lnTo>
                  <a:lnTo>
                    <a:pt x="186161" y="72085"/>
                  </a:lnTo>
                  <a:lnTo>
                    <a:pt x="161162" y="72085"/>
                  </a:lnTo>
                  <a:lnTo>
                    <a:pt x="155473" y="70510"/>
                  </a:lnTo>
                  <a:lnTo>
                    <a:pt x="150012" y="68300"/>
                  </a:lnTo>
                  <a:lnTo>
                    <a:pt x="144906" y="64782"/>
                  </a:lnTo>
                  <a:lnTo>
                    <a:pt x="138600" y="59649"/>
                  </a:lnTo>
                  <a:lnTo>
                    <a:pt x="132391" y="52766"/>
                  </a:lnTo>
                  <a:lnTo>
                    <a:pt x="130687" y="50279"/>
                  </a:lnTo>
                  <a:close/>
                </a:path>
                <a:path w="269239" h="487679">
                  <a:moveTo>
                    <a:pt x="257657" y="0"/>
                  </a:moveTo>
                  <a:lnTo>
                    <a:pt x="179247" y="26098"/>
                  </a:lnTo>
                  <a:lnTo>
                    <a:pt x="175069" y="27139"/>
                  </a:lnTo>
                  <a:lnTo>
                    <a:pt x="171576" y="30429"/>
                  </a:lnTo>
                  <a:lnTo>
                    <a:pt x="161162" y="72085"/>
                  </a:lnTo>
                  <a:lnTo>
                    <a:pt x="186161" y="72085"/>
                  </a:lnTo>
                  <a:lnTo>
                    <a:pt x="192379" y="47180"/>
                  </a:lnTo>
                  <a:lnTo>
                    <a:pt x="265226" y="22948"/>
                  </a:lnTo>
                  <a:lnTo>
                    <a:pt x="268681" y="16090"/>
                  </a:lnTo>
                  <a:lnTo>
                    <a:pt x="266585" y="9779"/>
                  </a:lnTo>
                  <a:lnTo>
                    <a:pt x="264502" y="3416"/>
                  </a:lnTo>
                  <a:lnTo>
                    <a:pt x="25765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937910" y="4017366"/>
            <a:ext cx="850900" cy="850900"/>
            <a:chOff x="1937910" y="4017366"/>
            <a:chExt cx="850900" cy="850900"/>
          </a:xfrm>
        </p:grpSpPr>
        <p:sp>
          <p:nvSpPr>
            <p:cNvPr id="24" name="object 24"/>
            <p:cNvSpPr/>
            <p:nvPr/>
          </p:nvSpPr>
          <p:spPr>
            <a:xfrm>
              <a:off x="1937910" y="4017366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157828" y="4225072"/>
              <a:ext cx="410845" cy="433070"/>
            </a:xfrm>
            <a:custGeom>
              <a:avLst/>
              <a:gdLst/>
              <a:ahLst/>
              <a:cxnLst/>
              <a:rect l="l" t="t" r="r" b="b"/>
              <a:pathLst>
                <a:path w="410844" h="433070">
                  <a:moveTo>
                    <a:pt x="299087" y="415175"/>
                  </a:moveTo>
                  <a:lnTo>
                    <a:pt x="205289" y="415175"/>
                  </a:lnTo>
                  <a:lnTo>
                    <a:pt x="209023" y="418591"/>
                  </a:lnTo>
                  <a:lnTo>
                    <a:pt x="212947" y="421551"/>
                  </a:lnTo>
                  <a:lnTo>
                    <a:pt x="224199" y="428396"/>
                  </a:lnTo>
                  <a:lnTo>
                    <a:pt x="231908" y="431368"/>
                  </a:lnTo>
                  <a:lnTo>
                    <a:pt x="240112" y="432714"/>
                  </a:lnTo>
                  <a:lnTo>
                    <a:pt x="265957" y="431578"/>
                  </a:lnTo>
                  <a:lnTo>
                    <a:pt x="291609" y="420854"/>
                  </a:lnTo>
                  <a:lnTo>
                    <a:pt x="299087" y="415175"/>
                  </a:lnTo>
                  <a:close/>
                </a:path>
                <a:path w="410844" h="433070">
                  <a:moveTo>
                    <a:pt x="134601" y="66379"/>
                  </a:moveTo>
                  <a:lnTo>
                    <a:pt x="119060" y="66707"/>
                  </a:lnTo>
                  <a:lnTo>
                    <a:pt x="103244" y="68567"/>
                  </a:lnTo>
                  <a:lnTo>
                    <a:pt x="102228" y="68567"/>
                  </a:lnTo>
                  <a:lnTo>
                    <a:pt x="54167" y="85120"/>
                  </a:lnTo>
                  <a:lnTo>
                    <a:pt x="20694" y="114947"/>
                  </a:lnTo>
                  <a:lnTo>
                    <a:pt x="2206" y="160275"/>
                  </a:lnTo>
                  <a:lnTo>
                    <a:pt x="0" y="190180"/>
                  </a:lnTo>
                  <a:lnTo>
                    <a:pt x="2902" y="222529"/>
                  </a:lnTo>
                  <a:lnTo>
                    <a:pt x="14095" y="267982"/>
                  </a:lnTo>
                  <a:lnTo>
                    <a:pt x="29202" y="306939"/>
                  </a:lnTo>
                  <a:lnTo>
                    <a:pt x="48416" y="343765"/>
                  </a:lnTo>
                  <a:lnTo>
                    <a:pt x="70796" y="376491"/>
                  </a:lnTo>
                  <a:lnTo>
                    <a:pt x="118959" y="420857"/>
                  </a:lnTo>
                  <a:lnTo>
                    <a:pt x="170440" y="432688"/>
                  </a:lnTo>
                  <a:lnTo>
                    <a:pt x="178594" y="431368"/>
                  </a:lnTo>
                  <a:lnTo>
                    <a:pt x="186277" y="428396"/>
                  </a:lnTo>
                  <a:lnTo>
                    <a:pt x="197593" y="421551"/>
                  </a:lnTo>
                  <a:lnTo>
                    <a:pt x="201530" y="418591"/>
                  </a:lnTo>
                  <a:lnTo>
                    <a:pt x="205289" y="415175"/>
                  </a:lnTo>
                  <a:lnTo>
                    <a:pt x="299087" y="415175"/>
                  </a:lnTo>
                  <a:lnTo>
                    <a:pt x="304003" y="411441"/>
                  </a:lnTo>
                  <a:lnTo>
                    <a:pt x="166960" y="411441"/>
                  </a:lnTo>
                  <a:lnTo>
                    <a:pt x="147388" y="410132"/>
                  </a:lnTo>
                  <a:lnTo>
                    <a:pt x="107158" y="384752"/>
                  </a:lnTo>
                  <a:lnTo>
                    <a:pt x="66724" y="332411"/>
                  </a:lnTo>
                  <a:lnTo>
                    <a:pt x="48749" y="297972"/>
                  </a:lnTo>
                  <a:lnTo>
                    <a:pt x="34594" y="261468"/>
                  </a:lnTo>
                  <a:lnTo>
                    <a:pt x="24162" y="219049"/>
                  </a:lnTo>
                  <a:lnTo>
                    <a:pt x="21508" y="190657"/>
                  </a:lnTo>
                  <a:lnTo>
                    <a:pt x="21618" y="187959"/>
                  </a:lnTo>
                  <a:lnTo>
                    <a:pt x="28921" y="144577"/>
                  </a:lnTo>
                  <a:lnTo>
                    <a:pt x="65613" y="103404"/>
                  </a:lnTo>
                  <a:lnTo>
                    <a:pt x="102495" y="90589"/>
                  </a:lnTo>
                  <a:lnTo>
                    <a:pt x="133663" y="87893"/>
                  </a:lnTo>
                  <a:lnTo>
                    <a:pt x="360245" y="87893"/>
                  </a:lnTo>
                  <a:lnTo>
                    <a:pt x="356054" y="84931"/>
                  </a:lnTo>
                  <a:lnTo>
                    <a:pt x="354619" y="84289"/>
                  </a:lnTo>
                  <a:lnTo>
                    <a:pt x="194850" y="84289"/>
                  </a:lnTo>
                  <a:lnTo>
                    <a:pt x="187613" y="79986"/>
                  </a:lnTo>
                  <a:lnTo>
                    <a:pt x="180122" y="76303"/>
                  </a:lnTo>
                  <a:lnTo>
                    <a:pt x="172391" y="73222"/>
                  </a:lnTo>
                  <a:lnTo>
                    <a:pt x="164372" y="70713"/>
                  </a:lnTo>
                  <a:lnTo>
                    <a:pt x="149761" y="67685"/>
                  </a:lnTo>
                  <a:lnTo>
                    <a:pt x="134601" y="66379"/>
                  </a:lnTo>
                  <a:close/>
                </a:path>
                <a:path w="410844" h="433070">
                  <a:moveTo>
                    <a:pt x="215906" y="288505"/>
                  </a:moveTo>
                  <a:lnTo>
                    <a:pt x="194291" y="288505"/>
                  </a:lnTo>
                  <a:lnTo>
                    <a:pt x="194291" y="395858"/>
                  </a:lnTo>
                  <a:lnTo>
                    <a:pt x="190519" y="399783"/>
                  </a:lnTo>
                  <a:lnTo>
                    <a:pt x="186506" y="403059"/>
                  </a:lnTo>
                  <a:lnTo>
                    <a:pt x="177476" y="408571"/>
                  </a:lnTo>
                  <a:lnTo>
                    <a:pt x="172358" y="410552"/>
                  </a:lnTo>
                  <a:lnTo>
                    <a:pt x="166960" y="411441"/>
                  </a:lnTo>
                  <a:lnTo>
                    <a:pt x="243579" y="411441"/>
                  </a:lnTo>
                  <a:lnTo>
                    <a:pt x="215906" y="395490"/>
                  </a:lnTo>
                  <a:lnTo>
                    <a:pt x="215906" y="288505"/>
                  </a:lnTo>
                  <a:close/>
                </a:path>
                <a:path w="410844" h="433070">
                  <a:moveTo>
                    <a:pt x="360259" y="87903"/>
                  </a:moveTo>
                  <a:lnTo>
                    <a:pt x="276706" y="87903"/>
                  </a:lnTo>
                  <a:lnTo>
                    <a:pt x="289951" y="88209"/>
                  </a:lnTo>
                  <a:lnTo>
                    <a:pt x="303346" y="89776"/>
                  </a:lnTo>
                  <a:lnTo>
                    <a:pt x="344729" y="103287"/>
                  </a:lnTo>
                  <a:lnTo>
                    <a:pt x="381638" y="144577"/>
                  </a:lnTo>
                  <a:lnTo>
                    <a:pt x="388937" y="187959"/>
                  </a:lnTo>
                  <a:lnTo>
                    <a:pt x="389046" y="190657"/>
                  </a:lnTo>
                  <a:lnTo>
                    <a:pt x="386378" y="219049"/>
                  </a:lnTo>
                  <a:lnTo>
                    <a:pt x="376044" y="261227"/>
                  </a:lnTo>
                  <a:lnTo>
                    <a:pt x="361880" y="297814"/>
                  </a:lnTo>
                  <a:lnTo>
                    <a:pt x="343790" y="332482"/>
                  </a:lnTo>
                  <a:lnTo>
                    <a:pt x="303401" y="384752"/>
                  </a:lnTo>
                  <a:lnTo>
                    <a:pt x="263166" y="410132"/>
                  </a:lnTo>
                  <a:lnTo>
                    <a:pt x="243579" y="411441"/>
                  </a:lnTo>
                  <a:lnTo>
                    <a:pt x="304003" y="411441"/>
                  </a:lnTo>
                  <a:lnTo>
                    <a:pt x="339744" y="376491"/>
                  </a:lnTo>
                  <a:lnTo>
                    <a:pt x="362195" y="343669"/>
                  </a:lnTo>
                  <a:lnTo>
                    <a:pt x="381449" y="306733"/>
                  </a:lnTo>
                  <a:lnTo>
                    <a:pt x="396567" y="267649"/>
                  </a:lnTo>
                  <a:lnTo>
                    <a:pt x="406609" y="228384"/>
                  </a:lnTo>
                  <a:lnTo>
                    <a:pt x="410556" y="190180"/>
                  </a:lnTo>
                  <a:lnTo>
                    <a:pt x="410465" y="186880"/>
                  </a:lnTo>
                  <a:lnTo>
                    <a:pt x="408349" y="160261"/>
                  </a:lnTo>
                  <a:lnTo>
                    <a:pt x="401261" y="135589"/>
                  </a:lnTo>
                  <a:lnTo>
                    <a:pt x="389883" y="114947"/>
                  </a:lnTo>
                  <a:lnTo>
                    <a:pt x="374581" y="98024"/>
                  </a:lnTo>
                  <a:lnTo>
                    <a:pt x="360259" y="87903"/>
                  </a:lnTo>
                  <a:close/>
                </a:path>
                <a:path w="410844" h="433070">
                  <a:moveTo>
                    <a:pt x="187217" y="186321"/>
                  </a:moveTo>
                  <a:lnTo>
                    <a:pt x="183496" y="186321"/>
                  </a:lnTo>
                  <a:lnTo>
                    <a:pt x="174465" y="187442"/>
                  </a:lnTo>
                  <a:lnTo>
                    <a:pt x="143469" y="218652"/>
                  </a:lnTo>
                  <a:lnTo>
                    <a:pt x="140303" y="238226"/>
                  </a:lnTo>
                  <a:lnTo>
                    <a:pt x="141121" y="248350"/>
                  </a:lnTo>
                  <a:lnTo>
                    <a:pt x="166103" y="285808"/>
                  </a:lnTo>
                  <a:lnTo>
                    <a:pt x="183496" y="290144"/>
                  </a:lnTo>
                  <a:lnTo>
                    <a:pt x="187217" y="290144"/>
                  </a:lnTo>
                  <a:lnTo>
                    <a:pt x="190836" y="289585"/>
                  </a:lnTo>
                  <a:lnTo>
                    <a:pt x="194291" y="288505"/>
                  </a:lnTo>
                  <a:lnTo>
                    <a:pt x="237094" y="288505"/>
                  </a:lnTo>
                  <a:lnTo>
                    <a:pt x="244113" y="285808"/>
                  </a:lnTo>
                  <a:lnTo>
                    <a:pt x="251622" y="280719"/>
                  </a:lnTo>
                  <a:lnTo>
                    <a:pt x="258096" y="273977"/>
                  </a:lnTo>
                  <a:lnTo>
                    <a:pt x="261634" y="268554"/>
                  </a:lnTo>
                  <a:lnTo>
                    <a:pt x="178035" y="268554"/>
                  </a:lnTo>
                  <a:lnTo>
                    <a:pt x="172904" y="265531"/>
                  </a:lnTo>
                  <a:lnTo>
                    <a:pt x="164649" y="255028"/>
                  </a:lnTo>
                  <a:lnTo>
                    <a:pt x="161893" y="247116"/>
                  </a:lnTo>
                  <a:lnTo>
                    <a:pt x="161893" y="229349"/>
                  </a:lnTo>
                  <a:lnTo>
                    <a:pt x="164649" y="221449"/>
                  </a:lnTo>
                  <a:lnTo>
                    <a:pt x="172904" y="210934"/>
                  </a:lnTo>
                  <a:lnTo>
                    <a:pt x="178035" y="207911"/>
                  </a:lnTo>
                  <a:lnTo>
                    <a:pt x="261630" y="207911"/>
                  </a:lnTo>
                  <a:lnTo>
                    <a:pt x="258096" y="202488"/>
                  </a:lnTo>
                  <a:lnTo>
                    <a:pt x="251622" y="195746"/>
                  </a:lnTo>
                  <a:lnTo>
                    <a:pt x="244113" y="190657"/>
                  </a:lnTo>
                  <a:lnTo>
                    <a:pt x="237094" y="187959"/>
                  </a:lnTo>
                  <a:lnTo>
                    <a:pt x="194291" y="187959"/>
                  </a:lnTo>
                  <a:lnTo>
                    <a:pt x="190836" y="186880"/>
                  </a:lnTo>
                  <a:lnTo>
                    <a:pt x="187217" y="186321"/>
                  </a:lnTo>
                  <a:close/>
                </a:path>
                <a:path w="410844" h="433070">
                  <a:moveTo>
                    <a:pt x="237094" y="288505"/>
                  </a:moveTo>
                  <a:lnTo>
                    <a:pt x="215906" y="288505"/>
                  </a:lnTo>
                  <a:lnTo>
                    <a:pt x="219386" y="289585"/>
                  </a:lnTo>
                  <a:lnTo>
                    <a:pt x="223005" y="290144"/>
                  </a:lnTo>
                  <a:lnTo>
                    <a:pt x="226701" y="290144"/>
                  </a:lnTo>
                  <a:lnTo>
                    <a:pt x="235746" y="289023"/>
                  </a:lnTo>
                  <a:lnTo>
                    <a:pt x="237094" y="288505"/>
                  </a:lnTo>
                  <a:close/>
                </a:path>
                <a:path w="410844" h="433070">
                  <a:moveTo>
                    <a:pt x="224275" y="207911"/>
                  </a:moveTo>
                  <a:lnTo>
                    <a:pt x="185934" y="207911"/>
                  </a:lnTo>
                  <a:lnTo>
                    <a:pt x="188246" y="208495"/>
                  </a:lnTo>
                  <a:lnTo>
                    <a:pt x="191725" y="210184"/>
                  </a:lnTo>
                  <a:lnTo>
                    <a:pt x="193046" y="211048"/>
                  </a:lnTo>
                  <a:lnTo>
                    <a:pt x="194291" y="212077"/>
                  </a:lnTo>
                  <a:lnTo>
                    <a:pt x="194291" y="264388"/>
                  </a:lnTo>
                  <a:lnTo>
                    <a:pt x="193046" y="265429"/>
                  </a:lnTo>
                  <a:lnTo>
                    <a:pt x="191725" y="266318"/>
                  </a:lnTo>
                  <a:lnTo>
                    <a:pt x="188246" y="267982"/>
                  </a:lnTo>
                  <a:lnTo>
                    <a:pt x="185934" y="268554"/>
                  </a:lnTo>
                  <a:lnTo>
                    <a:pt x="224275" y="268554"/>
                  </a:lnTo>
                  <a:lnTo>
                    <a:pt x="221926" y="267970"/>
                  </a:lnTo>
                  <a:lnTo>
                    <a:pt x="218472" y="266318"/>
                  </a:lnTo>
                  <a:lnTo>
                    <a:pt x="217163" y="265429"/>
                  </a:lnTo>
                  <a:lnTo>
                    <a:pt x="215906" y="264388"/>
                  </a:lnTo>
                  <a:lnTo>
                    <a:pt x="215906" y="212077"/>
                  </a:lnTo>
                  <a:lnTo>
                    <a:pt x="217163" y="211048"/>
                  </a:lnTo>
                  <a:lnTo>
                    <a:pt x="218472" y="210184"/>
                  </a:lnTo>
                  <a:lnTo>
                    <a:pt x="221951" y="208495"/>
                  </a:lnTo>
                  <a:lnTo>
                    <a:pt x="224275" y="207911"/>
                  </a:lnTo>
                  <a:close/>
                </a:path>
                <a:path w="410844" h="433070">
                  <a:moveTo>
                    <a:pt x="261630" y="207911"/>
                  </a:moveTo>
                  <a:lnTo>
                    <a:pt x="232188" y="207911"/>
                  </a:lnTo>
                  <a:lnTo>
                    <a:pt x="237306" y="210934"/>
                  </a:lnTo>
                  <a:lnTo>
                    <a:pt x="241141" y="215836"/>
                  </a:lnTo>
                  <a:lnTo>
                    <a:pt x="245573" y="221449"/>
                  </a:lnTo>
                  <a:lnTo>
                    <a:pt x="248317" y="229349"/>
                  </a:lnTo>
                  <a:lnTo>
                    <a:pt x="248317" y="247116"/>
                  </a:lnTo>
                  <a:lnTo>
                    <a:pt x="245573" y="255028"/>
                  </a:lnTo>
                  <a:lnTo>
                    <a:pt x="237306" y="265531"/>
                  </a:lnTo>
                  <a:lnTo>
                    <a:pt x="232188" y="268554"/>
                  </a:lnTo>
                  <a:lnTo>
                    <a:pt x="261634" y="268554"/>
                  </a:lnTo>
                  <a:lnTo>
                    <a:pt x="263018" y="266431"/>
                  </a:lnTo>
                  <a:lnTo>
                    <a:pt x="266741" y="257821"/>
                  </a:lnTo>
                  <a:lnTo>
                    <a:pt x="269097" y="248350"/>
                  </a:lnTo>
                  <a:lnTo>
                    <a:pt x="269919" y="238226"/>
                  </a:lnTo>
                  <a:lnTo>
                    <a:pt x="269097" y="228117"/>
                  </a:lnTo>
                  <a:lnTo>
                    <a:pt x="266741" y="218652"/>
                  </a:lnTo>
                  <a:lnTo>
                    <a:pt x="263018" y="210040"/>
                  </a:lnTo>
                  <a:lnTo>
                    <a:pt x="261630" y="207911"/>
                  </a:lnTo>
                  <a:close/>
                </a:path>
                <a:path w="410844" h="433070">
                  <a:moveTo>
                    <a:pt x="360245" y="87893"/>
                  </a:moveTo>
                  <a:lnTo>
                    <a:pt x="133663" y="87893"/>
                  </a:lnTo>
                  <a:lnTo>
                    <a:pt x="146560" y="88969"/>
                  </a:lnTo>
                  <a:lnTo>
                    <a:pt x="158782" y="91478"/>
                  </a:lnTo>
                  <a:lnTo>
                    <a:pt x="168336" y="94677"/>
                  </a:lnTo>
                  <a:lnTo>
                    <a:pt x="177474" y="98974"/>
                  </a:lnTo>
                  <a:lnTo>
                    <a:pt x="186144" y="104419"/>
                  </a:lnTo>
                  <a:lnTo>
                    <a:pt x="194291" y="111061"/>
                  </a:lnTo>
                  <a:lnTo>
                    <a:pt x="194291" y="187959"/>
                  </a:lnTo>
                  <a:lnTo>
                    <a:pt x="215906" y="187959"/>
                  </a:lnTo>
                  <a:lnTo>
                    <a:pt x="215906" y="111366"/>
                  </a:lnTo>
                  <a:lnTo>
                    <a:pt x="224126" y="104619"/>
                  </a:lnTo>
                  <a:lnTo>
                    <a:pt x="263978" y="88969"/>
                  </a:lnTo>
                  <a:lnTo>
                    <a:pt x="276706" y="87903"/>
                  </a:lnTo>
                  <a:lnTo>
                    <a:pt x="360259" y="87903"/>
                  </a:lnTo>
                  <a:close/>
                </a:path>
                <a:path w="410844" h="433070">
                  <a:moveTo>
                    <a:pt x="226701" y="186321"/>
                  </a:moveTo>
                  <a:lnTo>
                    <a:pt x="223005" y="186321"/>
                  </a:lnTo>
                  <a:lnTo>
                    <a:pt x="219386" y="186880"/>
                  </a:lnTo>
                  <a:lnTo>
                    <a:pt x="215906" y="187959"/>
                  </a:lnTo>
                  <a:lnTo>
                    <a:pt x="237094" y="187959"/>
                  </a:lnTo>
                  <a:lnTo>
                    <a:pt x="235746" y="187442"/>
                  </a:lnTo>
                  <a:lnTo>
                    <a:pt x="226701" y="186321"/>
                  </a:lnTo>
                  <a:close/>
                </a:path>
                <a:path w="410844" h="433070">
                  <a:moveTo>
                    <a:pt x="248812" y="0"/>
                  </a:moveTo>
                  <a:lnTo>
                    <a:pt x="205603" y="39343"/>
                  </a:lnTo>
                  <a:lnTo>
                    <a:pt x="194850" y="84289"/>
                  </a:lnTo>
                  <a:lnTo>
                    <a:pt x="354619" y="84289"/>
                  </a:lnTo>
                  <a:lnTo>
                    <a:pt x="353227" y="83667"/>
                  </a:lnTo>
                  <a:lnTo>
                    <a:pt x="216655" y="83667"/>
                  </a:lnTo>
                  <a:lnTo>
                    <a:pt x="219408" y="65902"/>
                  </a:lnTo>
                  <a:lnTo>
                    <a:pt x="225511" y="48950"/>
                  </a:lnTo>
                  <a:lnTo>
                    <a:pt x="236304" y="33920"/>
                  </a:lnTo>
                  <a:lnTo>
                    <a:pt x="253130" y="21920"/>
                  </a:lnTo>
                  <a:lnTo>
                    <a:pt x="258438" y="19253"/>
                  </a:lnTo>
                  <a:lnTo>
                    <a:pt x="260597" y="12776"/>
                  </a:lnTo>
                  <a:lnTo>
                    <a:pt x="255289" y="2158"/>
                  </a:lnTo>
                  <a:lnTo>
                    <a:pt x="248812" y="0"/>
                  </a:lnTo>
                  <a:close/>
                </a:path>
                <a:path w="410844" h="433070">
                  <a:moveTo>
                    <a:pt x="275669" y="66390"/>
                  </a:moveTo>
                  <a:lnTo>
                    <a:pt x="230948" y="76061"/>
                  </a:lnTo>
                  <a:lnTo>
                    <a:pt x="216655" y="83667"/>
                  </a:lnTo>
                  <a:lnTo>
                    <a:pt x="353227" y="83667"/>
                  </a:lnTo>
                  <a:lnTo>
                    <a:pt x="334798" y="75428"/>
                  </a:lnTo>
                  <a:lnTo>
                    <a:pt x="311309" y="69278"/>
                  </a:lnTo>
                  <a:lnTo>
                    <a:pt x="310293" y="68960"/>
                  </a:lnTo>
                  <a:lnTo>
                    <a:pt x="307943" y="68656"/>
                  </a:lnTo>
                  <a:lnTo>
                    <a:pt x="306737" y="68478"/>
                  </a:lnTo>
                  <a:lnTo>
                    <a:pt x="291066" y="66686"/>
                  </a:lnTo>
                  <a:lnTo>
                    <a:pt x="275669" y="6639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937910" y="7273676"/>
            <a:ext cx="850900" cy="850900"/>
            <a:chOff x="1937910" y="7273676"/>
            <a:chExt cx="850900" cy="850900"/>
          </a:xfrm>
        </p:grpSpPr>
        <p:sp>
          <p:nvSpPr>
            <p:cNvPr id="27" name="object 27"/>
            <p:cNvSpPr/>
            <p:nvPr/>
          </p:nvSpPr>
          <p:spPr>
            <a:xfrm>
              <a:off x="1937910" y="7273676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68236" y="7503285"/>
              <a:ext cx="389890" cy="391160"/>
            </a:xfrm>
            <a:custGeom>
              <a:avLst/>
              <a:gdLst/>
              <a:ahLst/>
              <a:cxnLst/>
              <a:rect l="l" t="t" r="r" b="b"/>
              <a:pathLst>
                <a:path w="389889" h="391159">
                  <a:moveTo>
                    <a:pt x="132041" y="312928"/>
                  </a:moveTo>
                  <a:lnTo>
                    <a:pt x="4368" y="312928"/>
                  </a:lnTo>
                  <a:lnTo>
                    <a:pt x="0" y="317309"/>
                  </a:lnTo>
                  <a:lnTo>
                    <a:pt x="0" y="386778"/>
                  </a:lnTo>
                  <a:lnTo>
                    <a:pt x="4368" y="391160"/>
                  </a:lnTo>
                  <a:lnTo>
                    <a:pt x="132041" y="391160"/>
                  </a:lnTo>
                  <a:lnTo>
                    <a:pt x="136410" y="386778"/>
                  </a:lnTo>
                  <a:lnTo>
                    <a:pt x="136410" y="371602"/>
                  </a:lnTo>
                  <a:lnTo>
                    <a:pt x="19494" y="371602"/>
                  </a:lnTo>
                  <a:lnTo>
                    <a:pt x="19494" y="332486"/>
                  </a:lnTo>
                  <a:lnTo>
                    <a:pt x="136410" y="332486"/>
                  </a:lnTo>
                  <a:lnTo>
                    <a:pt x="136410" y="317309"/>
                  </a:lnTo>
                  <a:lnTo>
                    <a:pt x="132041" y="312928"/>
                  </a:lnTo>
                  <a:close/>
                </a:path>
                <a:path w="389889" h="391159">
                  <a:moveTo>
                    <a:pt x="385368" y="312928"/>
                  </a:moveTo>
                  <a:lnTo>
                    <a:pt x="257695" y="312928"/>
                  </a:lnTo>
                  <a:lnTo>
                    <a:pt x="253326" y="317309"/>
                  </a:lnTo>
                  <a:lnTo>
                    <a:pt x="253326" y="386778"/>
                  </a:lnTo>
                  <a:lnTo>
                    <a:pt x="257695" y="391160"/>
                  </a:lnTo>
                  <a:lnTo>
                    <a:pt x="385368" y="391160"/>
                  </a:lnTo>
                  <a:lnTo>
                    <a:pt x="389737" y="386778"/>
                  </a:lnTo>
                  <a:lnTo>
                    <a:pt x="389737" y="371602"/>
                  </a:lnTo>
                  <a:lnTo>
                    <a:pt x="272821" y="371602"/>
                  </a:lnTo>
                  <a:lnTo>
                    <a:pt x="272821" y="332486"/>
                  </a:lnTo>
                  <a:lnTo>
                    <a:pt x="389737" y="332486"/>
                  </a:lnTo>
                  <a:lnTo>
                    <a:pt x="389737" y="317309"/>
                  </a:lnTo>
                  <a:lnTo>
                    <a:pt x="385368" y="312928"/>
                  </a:lnTo>
                  <a:close/>
                </a:path>
                <a:path w="389889" h="391159">
                  <a:moveTo>
                    <a:pt x="136410" y="332486"/>
                  </a:moveTo>
                  <a:lnTo>
                    <a:pt x="116928" y="332486"/>
                  </a:lnTo>
                  <a:lnTo>
                    <a:pt x="116928" y="371602"/>
                  </a:lnTo>
                  <a:lnTo>
                    <a:pt x="136410" y="371602"/>
                  </a:lnTo>
                  <a:lnTo>
                    <a:pt x="136410" y="332486"/>
                  </a:lnTo>
                  <a:close/>
                </a:path>
                <a:path w="389889" h="391159">
                  <a:moveTo>
                    <a:pt x="389737" y="332486"/>
                  </a:moveTo>
                  <a:lnTo>
                    <a:pt x="370255" y="332486"/>
                  </a:lnTo>
                  <a:lnTo>
                    <a:pt x="370255" y="371602"/>
                  </a:lnTo>
                  <a:lnTo>
                    <a:pt x="389737" y="371602"/>
                  </a:lnTo>
                  <a:lnTo>
                    <a:pt x="389737" y="332486"/>
                  </a:lnTo>
                  <a:close/>
                </a:path>
                <a:path w="389889" h="391159">
                  <a:moveTo>
                    <a:pt x="38976" y="78232"/>
                  </a:moveTo>
                  <a:lnTo>
                    <a:pt x="19481" y="78232"/>
                  </a:lnTo>
                  <a:lnTo>
                    <a:pt x="19481" y="312928"/>
                  </a:lnTo>
                  <a:lnTo>
                    <a:pt x="38976" y="312928"/>
                  </a:lnTo>
                  <a:lnTo>
                    <a:pt x="38976" y="78232"/>
                  </a:lnTo>
                  <a:close/>
                </a:path>
                <a:path w="389889" h="391159">
                  <a:moveTo>
                    <a:pt x="194868" y="117348"/>
                  </a:moveTo>
                  <a:lnTo>
                    <a:pt x="156948" y="125033"/>
                  </a:lnTo>
                  <a:lnTo>
                    <a:pt x="125977" y="145992"/>
                  </a:lnTo>
                  <a:lnTo>
                    <a:pt x="105093" y="177076"/>
                  </a:lnTo>
                  <a:lnTo>
                    <a:pt x="97434" y="215138"/>
                  </a:lnTo>
                  <a:lnTo>
                    <a:pt x="97434" y="312928"/>
                  </a:lnTo>
                  <a:lnTo>
                    <a:pt x="116928" y="312928"/>
                  </a:lnTo>
                  <a:lnTo>
                    <a:pt x="116928" y="215138"/>
                  </a:lnTo>
                  <a:lnTo>
                    <a:pt x="123052" y="184686"/>
                  </a:lnTo>
                  <a:lnTo>
                    <a:pt x="139753" y="159819"/>
                  </a:lnTo>
                  <a:lnTo>
                    <a:pt x="164527" y="143053"/>
                  </a:lnTo>
                  <a:lnTo>
                    <a:pt x="194868" y="136906"/>
                  </a:lnTo>
                  <a:lnTo>
                    <a:pt x="250332" y="136906"/>
                  </a:lnTo>
                  <a:lnTo>
                    <a:pt x="232788" y="125033"/>
                  </a:lnTo>
                  <a:lnTo>
                    <a:pt x="194868" y="117348"/>
                  </a:lnTo>
                  <a:close/>
                </a:path>
                <a:path w="389889" h="391159">
                  <a:moveTo>
                    <a:pt x="250332" y="136906"/>
                  </a:moveTo>
                  <a:lnTo>
                    <a:pt x="194868" y="136906"/>
                  </a:lnTo>
                  <a:lnTo>
                    <a:pt x="225206" y="143053"/>
                  </a:lnTo>
                  <a:lnTo>
                    <a:pt x="249985" y="159819"/>
                  </a:lnTo>
                  <a:lnTo>
                    <a:pt x="266693" y="184686"/>
                  </a:lnTo>
                  <a:lnTo>
                    <a:pt x="272821" y="215138"/>
                  </a:lnTo>
                  <a:lnTo>
                    <a:pt x="272821" y="312928"/>
                  </a:lnTo>
                  <a:lnTo>
                    <a:pt x="292303" y="312928"/>
                  </a:lnTo>
                  <a:lnTo>
                    <a:pt x="292303" y="215138"/>
                  </a:lnTo>
                  <a:lnTo>
                    <a:pt x="284644" y="177076"/>
                  </a:lnTo>
                  <a:lnTo>
                    <a:pt x="263759" y="145992"/>
                  </a:lnTo>
                  <a:lnTo>
                    <a:pt x="250332" y="136906"/>
                  </a:lnTo>
                  <a:close/>
                </a:path>
                <a:path w="389889" h="391159">
                  <a:moveTo>
                    <a:pt x="370255" y="78232"/>
                  </a:moveTo>
                  <a:lnTo>
                    <a:pt x="350761" y="78232"/>
                  </a:lnTo>
                  <a:lnTo>
                    <a:pt x="350761" y="312928"/>
                  </a:lnTo>
                  <a:lnTo>
                    <a:pt x="370255" y="312928"/>
                  </a:lnTo>
                  <a:lnTo>
                    <a:pt x="370255" y="78232"/>
                  </a:lnTo>
                  <a:close/>
                </a:path>
                <a:path w="389889" h="391159">
                  <a:moveTo>
                    <a:pt x="385368" y="0"/>
                  </a:moveTo>
                  <a:lnTo>
                    <a:pt x="4368" y="0"/>
                  </a:lnTo>
                  <a:lnTo>
                    <a:pt x="0" y="4381"/>
                  </a:lnTo>
                  <a:lnTo>
                    <a:pt x="0" y="73850"/>
                  </a:lnTo>
                  <a:lnTo>
                    <a:pt x="4368" y="78232"/>
                  </a:lnTo>
                  <a:lnTo>
                    <a:pt x="385368" y="78232"/>
                  </a:lnTo>
                  <a:lnTo>
                    <a:pt x="389737" y="73850"/>
                  </a:lnTo>
                  <a:lnTo>
                    <a:pt x="389737" y="58674"/>
                  </a:lnTo>
                  <a:lnTo>
                    <a:pt x="19481" y="58674"/>
                  </a:lnTo>
                  <a:lnTo>
                    <a:pt x="19481" y="19558"/>
                  </a:lnTo>
                  <a:lnTo>
                    <a:pt x="389737" y="19558"/>
                  </a:lnTo>
                  <a:lnTo>
                    <a:pt x="389737" y="4381"/>
                  </a:lnTo>
                  <a:lnTo>
                    <a:pt x="385368" y="0"/>
                  </a:lnTo>
                  <a:close/>
                </a:path>
                <a:path w="389889" h="391159">
                  <a:moveTo>
                    <a:pt x="389737" y="19558"/>
                  </a:moveTo>
                  <a:lnTo>
                    <a:pt x="370243" y="19558"/>
                  </a:lnTo>
                  <a:lnTo>
                    <a:pt x="370243" y="58674"/>
                  </a:lnTo>
                  <a:lnTo>
                    <a:pt x="389737" y="58674"/>
                  </a:lnTo>
                  <a:lnTo>
                    <a:pt x="389737" y="19558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30" name="object 30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20037" y="6074000"/>
            <a:ext cx="4866640" cy="147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25" dirty="0">
                <a:solidFill>
                  <a:srgbClr val="1A174F"/>
                </a:solidFill>
                <a:latin typeface="Arial Narrow"/>
                <a:cs typeface="Arial Narrow"/>
              </a:rPr>
              <a:t>CONTACT</a:t>
            </a:r>
            <a:r>
              <a:rPr sz="3600" spc="20" dirty="0">
                <a:solidFill>
                  <a:srgbClr val="1A174F"/>
                </a:solidFill>
                <a:latin typeface="Arial Narrow"/>
                <a:cs typeface="Arial Narrow"/>
              </a:rPr>
              <a:t> </a:t>
            </a:r>
            <a:r>
              <a:rPr sz="3600" spc="-25" dirty="0">
                <a:solidFill>
                  <a:srgbClr val="1A174F"/>
                </a:solidFill>
                <a:latin typeface="Arial Narrow"/>
                <a:cs typeface="Arial Narrow"/>
              </a:rPr>
              <a:t>US</a:t>
            </a:r>
            <a:endParaRPr sz="3600">
              <a:latin typeface="Arial Narrow"/>
              <a:cs typeface="Arial Narrow"/>
            </a:endParaRPr>
          </a:p>
          <a:p>
            <a:pPr marL="67310">
              <a:lnSpc>
                <a:spcPct val="100000"/>
              </a:lnSpc>
              <a:spcBef>
                <a:spcPts val="2120"/>
              </a:spcBef>
            </a:pPr>
            <a:r>
              <a:rPr sz="1800" b="1" spc="-90" dirty="0">
                <a:solidFill>
                  <a:srgbClr val="020B4E"/>
                </a:solidFill>
                <a:latin typeface="Gill Sans MT"/>
                <a:cs typeface="Gill Sans MT"/>
                <a:hlinkClick r:id="rId2"/>
              </a:rPr>
              <a:t>DEVELOPMENT@ALPHARESIDENTIAL.COM</a:t>
            </a:r>
            <a:endParaRPr sz="1800">
              <a:latin typeface="Gill Sans MT"/>
              <a:cs typeface="Gill Sans MT"/>
            </a:endParaRPr>
          </a:p>
          <a:p>
            <a:pPr marL="62865">
              <a:lnSpc>
                <a:spcPct val="100000"/>
              </a:lnSpc>
              <a:spcBef>
                <a:spcPts val="640"/>
              </a:spcBef>
            </a:pPr>
            <a:r>
              <a:rPr sz="1800" spc="85" dirty="0">
                <a:solidFill>
                  <a:srgbClr val="020B4E"/>
                </a:solidFill>
                <a:latin typeface="Gill Sans MT"/>
                <a:cs typeface="Gill Sans MT"/>
              </a:rPr>
              <a:t>412.212.0665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70784" y="7763041"/>
            <a:ext cx="3321050" cy="10668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540"/>
              </a:spcBef>
            </a:pPr>
            <a:r>
              <a:rPr sz="1800" b="1" dirty="0">
                <a:solidFill>
                  <a:srgbClr val="020B4E"/>
                </a:solidFill>
                <a:latin typeface="Gill Sans MT"/>
                <a:cs typeface="Gill Sans MT"/>
              </a:rPr>
              <a:t>JOSEPH</a:t>
            </a:r>
            <a:r>
              <a:rPr sz="1800" b="1" spc="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b="1" spc="-10" dirty="0">
                <a:solidFill>
                  <a:srgbClr val="020B4E"/>
                </a:solidFill>
                <a:latin typeface="Gill Sans MT"/>
                <a:cs typeface="Gill Sans MT"/>
              </a:rPr>
              <a:t>JOHNSON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1800" spc="150" dirty="0">
                <a:solidFill>
                  <a:srgbClr val="020B4E"/>
                </a:solidFill>
                <a:latin typeface="Gill Sans MT"/>
                <a:cs typeface="Gill Sans MT"/>
              </a:rPr>
              <a:t>Managing</a:t>
            </a:r>
            <a:r>
              <a:rPr sz="18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020B4E"/>
                </a:solidFill>
                <a:latin typeface="Gill Sans MT"/>
                <a:cs typeface="Gill Sans MT"/>
              </a:rPr>
              <a:t>Director,</a:t>
            </a:r>
            <a:r>
              <a:rPr sz="18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40" dirty="0">
                <a:solidFill>
                  <a:srgbClr val="020B4E"/>
                </a:solidFill>
                <a:latin typeface="Gill Sans MT"/>
                <a:cs typeface="Gill Sans MT"/>
              </a:rPr>
              <a:t>Development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85" dirty="0">
                <a:solidFill>
                  <a:srgbClr val="020B4E"/>
                </a:solidFill>
                <a:latin typeface="Gill Sans MT"/>
                <a:cs typeface="Gill Sans MT"/>
              </a:rPr>
              <a:t>724.495.9713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8386" y="6874041"/>
            <a:ext cx="2153285" cy="11938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00" spc="105" dirty="0">
                <a:solidFill>
                  <a:srgbClr val="020B4E"/>
                </a:solidFill>
                <a:latin typeface="Gill Sans MT"/>
                <a:cs typeface="Gill Sans MT"/>
              </a:rPr>
              <a:t>44</a:t>
            </a:r>
            <a:r>
              <a:rPr sz="1800" spc="-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55" dirty="0">
                <a:solidFill>
                  <a:srgbClr val="020B4E"/>
                </a:solidFill>
                <a:latin typeface="Gill Sans MT"/>
                <a:cs typeface="Gill Sans MT"/>
              </a:rPr>
              <a:t>Abele</a:t>
            </a:r>
            <a:r>
              <a:rPr sz="18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45" dirty="0">
                <a:solidFill>
                  <a:srgbClr val="020B4E"/>
                </a:solidFill>
                <a:latin typeface="Gill Sans MT"/>
                <a:cs typeface="Gill Sans MT"/>
              </a:rPr>
              <a:t>Road,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800" spc="105" dirty="0">
                <a:solidFill>
                  <a:srgbClr val="020B4E"/>
                </a:solidFill>
                <a:latin typeface="Gill Sans MT"/>
                <a:cs typeface="Gill Sans MT"/>
              </a:rPr>
              <a:t>Beacon</a:t>
            </a:r>
            <a:r>
              <a:rPr sz="18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020B4E"/>
                </a:solidFill>
                <a:latin typeface="Gill Sans MT"/>
                <a:cs typeface="Gill Sans MT"/>
              </a:rPr>
              <a:t>1,</a:t>
            </a:r>
            <a:r>
              <a:rPr sz="18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80" dirty="0">
                <a:solidFill>
                  <a:srgbClr val="020B4E"/>
                </a:solidFill>
                <a:latin typeface="Gill Sans MT"/>
                <a:cs typeface="Gill Sans MT"/>
              </a:rPr>
              <a:t>Suite</a:t>
            </a:r>
            <a:r>
              <a:rPr sz="18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80" dirty="0">
                <a:solidFill>
                  <a:srgbClr val="020B4E"/>
                </a:solidFill>
                <a:latin typeface="Gill Sans MT"/>
                <a:cs typeface="Gill Sans MT"/>
              </a:rPr>
              <a:t>304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800" spc="55" dirty="0">
                <a:solidFill>
                  <a:srgbClr val="020B4E"/>
                </a:solidFill>
                <a:latin typeface="Gill Sans MT"/>
                <a:cs typeface="Gill Sans MT"/>
              </a:rPr>
              <a:t>Bridgeville,</a:t>
            </a:r>
            <a:r>
              <a:rPr sz="18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020B4E"/>
                </a:solidFill>
                <a:latin typeface="Gill Sans MT"/>
                <a:cs typeface="Gill Sans MT"/>
              </a:rPr>
              <a:t>PA</a:t>
            </a:r>
            <a:r>
              <a:rPr sz="18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95" dirty="0">
                <a:solidFill>
                  <a:srgbClr val="020B4E"/>
                </a:solidFill>
                <a:latin typeface="Gill Sans MT"/>
                <a:cs typeface="Gill Sans MT"/>
              </a:rPr>
              <a:t>15017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800" spc="85" dirty="0">
                <a:solidFill>
                  <a:srgbClr val="020B4E"/>
                </a:solidFill>
                <a:latin typeface="Gill Sans MT"/>
                <a:cs typeface="Gill Sans MT"/>
              </a:rPr>
              <a:t>412.212.0665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2405" y="8288821"/>
            <a:ext cx="2910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020B4E"/>
                </a:solidFill>
                <a:latin typeface="Gill Sans MT"/>
                <a:cs typeface="Gill Sans MT"/>
              </a:rPr>
              <a:t>ALPHARESIDENTIAL.COM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8209"/>
            <a:ext cx="15544800" cy="3390900"/>
            <a:chOff x="0" y="8209"/>
            <a:chExt cx="15544800" cy="3390900"/>
          </a:xfrm>
        </p:grpSpPr>
        <p:sp>
          <p:nvSpPr>
            <p:cNvPr id="7" name="object 7"/>
            <p:cNvSpPr/>
            <p:nvPr/>
          </p:nvSpPr>
          <p:spPr>
            <a:xfrm>
              <a:off x="0" y="8209"/>
              <a:ext cx="15544800" cy="3390900"/>
            </a:xfrm>
            <a:custGeom>
              <a:avLst/>
              <a:gdLst/>
              <a:ahLst/>
              <a:cxnLst/>
              <a:rect l="l" t="t" r="r" b="b"/>
              <a:pathLst>
                <a:path w="15544800" h="3390900">
                  <a:moveTo>
                    <a:pt x="15544800" y="0"/>
                  </a:moveTo>
                  <a:lnTo>
                    <a:pt x="0" y="0"/>
                  </a:lnTo>
                  <a:lnTo>
                    <a:pt x="0" y="3149600"/>
                  </a:lnTo>
                  <a:lnTo>
                    <a:pt x="812662" y="3289300"/>
                  </a:lnTo>
                  <a:lnTo>
                    <a:pt x="1347470" y="3365500"/>
                  </a:lnTo>
                  <a:lnTo>
                    <a:pt x="1836457" y="3390900"/>
                  </a:lnTo>
                  <a:lnTo>
                    <a:pt x="2884953" y="3390900"/>
                  </a:lnTo>
                  <a:lnTo>
                    <a:pt x="2936600" y="3378200"/>
                  </a:lnTo>
                  <a:lnTo>
                    <a:pt x="3090093" y="3378200"/>
                  </a:lnTo>
                  <a:lnTo>
                    <a:pt x="3140801" y="3365500"/>
                  </a:lnTo>
                  <a:lnTo>
                    <a:pt x="3191294" y="3365500"/>
                  </a:lnTo>
                  <a:lnTo>
                    <a:pt x="3241579" y="3352800"/>
                  </a:lnTo>
                  <a:lnTo>
                    <a:pt x="3341558" y="3352800"/>
                  </a:lnTo>
                  <a:lnTo>
                    <a:pt x="3391268" y="3340100"/>
                  </a:lnTo>
                  <a:lnTo>
                    <a:pt x="3440801" y="3340100"/>
                  </a:lnTo>
                  <a:lnTo>
                    <a:pt x="3490165" y="3327400"/>
                  </a:lnTo>
                  <a:lnTo>
                    <a:pt x="3539368" y="3327400"/>
                  </a:lnTo>
                  <a:lnTo>
                    <a:pt x="3588418" y="3314700"/>
                  </a:lnTo>
                  <a:lnTo>
                    <a:pt x="3637322" y="3314700"/>
                  </a:lnTo>
                  <a:lnTo>
                    <a:pt x="3734724" y="3289300"/>
                  </a:lnTo>
                  <a:lnTo>
                    <a:pt x="3783238" y="3289300"/>
                  </a:lnTo>
                  <a:lnTo>
                    <a:pt x="3831638" y="3276600"/>
                  </a:lnTo>
                  <a:lnTo>
                    <a:pt x="3879930" y="3276600"/>
                  </a:lnTo>
                  <a:lnTo>
                    <a:pt x="3976225" y="3251200"/>
                  </a:lnTo>
                  <a:lnTo>
                    <a:pt x="4024244" y="3251200"/>
                  </a:lnTo>
                  <a:lnTo>
                    <a:pt x="4120060" y="3225800"/>
                  </a:lnTo>
                  <a:lnTo>
                    <a:pt x="4167874" y="3225800"/>
                  </a:lnTo>
                  <a:lnTo>
                    <a:pt x="4263351" y="3200400"/>
                  </a:lnTo>
                  <a:lnTo>
                    <a:pt x="4311030" y="3200400"/>
                  </a:lnTo>
                  <a:lnTo>
                    <a:pt x="4406308" y="3175000"/>
                  </a:lnTo>
                  <a:lnTo>
                    <a:pt x="4501529" y="3162300"/>
                  </a:lnTo>
                  <a:lnTo>
                    <a:pt x="4644391" y="3136900"/>
                  </a:lnTo>
                  <a:lnTo>
                    <a:pt x="4787476" y="3098800"/>
                  </a:lnTo>
                  <a:lnTo>
                    <a:pt x="4835257" y="3098800"/>
                  </a:lnTo>
                  <a:lnTo>
                    <a:pt x="4930992" y="3073400"/>
                  </a:lnTo>
                  <a:lnTo>
                    <a:pt x="4978963" y="3073400"/>
                  </a:lnTo>
                  <a:lnTo>
                    <a:pt x="5075149" y="3048000"/>
                  </a:lnTo>
                  <a:lnTo>
                    <a:pt x="5123380" y="3048000"/>
                  </a:lnTo>
                  <a:lnTo>
                    <a:pt x="5220155" y="3022600"/>
                  </a:lnTo>
                  <a:lnTo>
                    <a:pt x="5268715" y="3022600"/>
                  </a:lnTo>
                  <a:lnTo>
                    <a:pt x="5366219" y="2997200"/>
                  </a:lnTo>
                  <a:lnTo>
                    <a:pt x="5415178" y="2997200"/>
                  </a:lnTo>
                  <a:lnTo>
                    <a:pt x="5464286" y="2984500"/>
                  </a:lnTo>
                  <a:lnTo>
                    <a:pt x="5513550" y="2984500"/>
                  </a:lnTo>
                  <a:lnTo>
                    <a:pt x="5562979" y="2971800"/>
                  </a:lnTo>
                  <a:lnTo>
                    <a:pt x="5612579" y="2971800"/>
                  </a:lnTo>
                  <a:lnTo>
                    <a:pt x="5662358" y="2959100"/>
                  </a:lnTo>
                  <a:lnTo>
                    <a:pt x="5712325" y="2959100"/>
                  </a:lnTo>
                  <a:lnTo>
                    <a:pt x="5762486" y="2946400"/>
                  </a:lnTo>
                  <a:lnTo>
                    <a:pt x="5812851" y="2946400"/>
                  </a:lnTo>
                  <a:lnTo>
                    <a:pt x="5863426" y="2933700"/>
                  </a:lnTo>
                  <a:lnTo>
                    <a:pt x="5965238" y="2933700"/>
                  </a:lnTo>
                  <a:lnTo>
                    <a:pt x="6016490" y="2921000"/>
                  </a:lnTo>
                  <a:lnTo>
                    <a:pt x="6119728" y="2921000"/>
                  </a:lnTo>
                  <a:lnTo>
                    <a:pt x="6171728" y="2908300"/>
                  </a:lnTo>
                  <a:lnTo>
                    <a:pt x="6435853" y="2908300"/>
                  </a:lnTo>
                  <a:lnTo>
                    <a:pt x="6489557" y="2895600"/>
                  </a:lnTo>
                  <a:lnTo>
                    <a:pt x="15544800" y="2895600"/>
                  </a:lnTo>
                  <a:lnTo>
                    <a:pt x="15544800" y="0"/>
                  </a:lnTo>
                  <a:close/>
                </a:path>
                <a:path w="15544800" h="3390900">
                  <a:moveTo>
                    <a:pt x="10462578" y="3340100"/>
                  </a:moveTo>
                  <a:lnTo>
                    <a:pt x="9810600" y="3340100"/>
                  </a:lnTo>
                  <a:lnTo>
                    <a:pt x="9860720" y="3352800"/>
                  </a:lnTo>
                  <a:lnTo>
                    <a:pt x="10412445" y="3352800"/>
                  </a:lnTo>
                  <a:lnTo>
                    <a:pt x="10462578" y="3340100"/>
                  </a:lnTo>
                  <a:close/>
                </a:path>
                <a:path w="15544800" h="3390900">
                  <a:moveTo>
                    <a:pt x="10662942" y="3327400"/>
                  </a:moveTo>
                  <a:lnTo>
                    <a:pt x="9610312" y="3327400"/>
                  </a:lnTo>
                  <a:lnTo>
                    <a:pt x="9660351" y="3340100"/>
                  </a:lnTo>
                  <a:lnTo>
                    <a:pt x="10612880" y="3340100"/>
                  </a:lnTo>
                  <a:lnTo>
                    <a:pt x="10662942" y="3327400"/>
                  </a:lnTo>
                  <a:close/>
                </a:path>
                <a:path w="15544800" h="3390900">
                  <a:moveTo>
                    <a:pt x="10812973" y="3314700"/>
                  </a:moveTo>
                  <a:lnTo>
                    <a:pt x="9460360" y="3314700"/>
                  </a:lnTo>
                  <a:lnTo>
                    <a:pt x="9510314" y="3327400"/>
                  </a:lnTo>
                  <a:lnTo>
                    <a:pt x="10762990" y="3327400"/>
                  </a:lnTo>
                  <a:lnTo>
                    <a:pt x="10812973" y="3314700"/>
                  </a:lnTo>
                  <a:close/>
                </a:path>
                <a:path w="15544800" h="3390900">
                  <a:moveTo>
                    <a:pt x="10912844" y="3302000"/>
                  </a:moveTo>
                  <a:lnTo>
                    <a:pt x="9360554" y="3302000"/>
                  </a:lnTo>
                  <a:lnTo>
                    <a:pt x="9410439" y="3314700"/>
                  </a:lnTo>
                  <a:lnTo>
                    <a:pt x="10862925" y="3314700"/>
                  </a:lnTo>
                  <a:lnTo>
                    <a:pt x="10912844" y="3302000"/>
                  </a:lnTo>
                  <a:close/>
                </a:path>
                <a:path w="15544800" h="3390900">
                  <a:moveTo>
                    <a:pt x="11012572" y="3289300"/>
                  </a:moveTo>
                  <a:lnTo>
                    <a:pt x="9260899" y="3289300"/>
                  </a:lnTo>
                  <a:lnTo>
                    <a:pt x="9310706" y="3302000"/>
                  </a:lnTo>
                  <a:lnTo>
                    <a:pt x="10962727" y="3302000"/>
                  </a:lnTo>
                  <a:lnTo>
                    <a:pt x="11012572" y="3289300"/>
                  </a:lnTo>
                  <a:close/>
                </a:path>
                <a:path w="15544800" h="3390900">
                  <a:moveTo>
                    <a:pt x="12029023" y="3111500"/>
                  </a:moveTo>
                  <a:lnTo>
                    <a:pt x="8331924" y="3111500"/>
                  </a:lnTo>
                  <a:lnTo>
                    <a:pt x="8429352" y="3136900"/>
                  </a:lnTo>
                  <a:lnTo>
                    <a:pt x="8623500" y="3175000"/>
                  </a:lnTo>
                  <a:lnTo>
                    <a:pt x="8720304" y="3200400"/>
                  </a:lnTo>
                  <a:lnTo>
                    <a:pt x="8768656" y="3200400"/>
                  </a:lnTo>
                  <a:lnTo>
                    <a:pt x="8913574" y="3238500"/>
                  </a:lnTo>
                  <a:lnTo>
                    <a:pt x="8963033" y="3238500"/>
                  </a:lnTo>
                  <a:lnTo>
                    <a:pt x="9111743" y="3276600"/>
                  </a:lnTo>
                  <a:lnTo>
                    <a:pt x="9161415" y="3276600"/>
                  </a:lnTo>
                  <a:lnTo>
                    <a:pt x="9211135" y="3289300"/>
                  </a:lnTo>
                  <a:lnTo>
                    <a:pt x="11062376" y="3289300"/>
                  </a:lnTo>
                  <a:lnTo>
                    <a:pt x="11161855" y="3263900"/>
                  </a:lnTo>
                  <a:lnTo>
                    <a:pt x="11219772" y="3263900"/>
                  </a:lnTo>
                  <a:lnTo>
                    <a:pt x="11390254" y="3225800"/>
                  </a:lnTo>
                  <a:lnTo>
                    <a:pt x="11446031" y="3225800"/>
                  </a:lnTo>
                  <a:lnTo>
                    <a:pt x="11610389" y="3187700"/>
                  </a:lnTo>
                  <a:lnTo>
                    <a:pt x="11664224" y="3187700"/>
                  </a:lnTo>
                  <a:lnTo>
                    <a:pt x="11770541" y="3162300"/>
                  </a:lnTo>
                  <a:lnTo>
                    <a:pt x="11978113" y="3124200"/>
                  </a:lnTo>
                  <a:lnTo>
                    <a:pt x="12029023" y="3111500"/>
                  </a:lnTo>
                  <a:close/>
                </a:path>
                <a:path w="15544800" h="3390900">
                  <a:moveTo>
                    <a:pt x="15544800" y="2895600"/>
                  </a:moveTo>
                  <a:lnTo>
                    <a:pt x="6705830" y="2895600"/>
                  </a:lnTo>
                  <a:lnTo>
                    <a:pt x="6759435" y="2908300"/>
                  </a:lnTo>
                  <a:lnTo>
                    <a:pt x="14125628" y="2908300"/>
                  </a:lnTo>
                  <a:lnTo>
                    <a:pt x="14172342" y="2921000"/>
                  </a:lnTo>
                  <a:lnTo>
                    <a:pt x="14313725" y="2921000"/>
                  </a:lnTo>
                  <a:lnTo>
                    <a:pt x="14361307" y="2933700"/>
                  </a:lnTo>
                  <a:lnTo>
                    <a:pt x="14457227" y="2933700"/>
                  </a:lnTo>
                  <a:lnTo>
                    <a:pt x="14505589" y="2946400"/>
                  </a:lnTo>
                  <a:lnTo>
                    <a:pt x="14554237" y="2946400"/>
                  </a:lnTo>
                  <a:lnTo>
                    <a:pt x="14603181" y="2959100"/>
                  </a:lnTo>
                  <a:lnTo>
                    <a:pt x="14652435" y="2959100"/>
                  </a:lnTo>
                  <a:lnTo>
                    <a:pt x="14702010" y="2971800"/>
                  </a:lnTo>
                  <a:lnTo>
                    <a:pt x="14751920" y="2971800"/>
                  </a:lnTo>
                  <a:lnTo>
                    <a:pt x="14852790" y="2997200"/>
                  </a:lnTo>
                  <a:lnTo>
                    <a:pt x="14903776" y="2997200"/>
                  </a:lnTo>
                  <a:lnTo>
                    <a:pt x="15059082" y="3035300"/>
                  </a:lnTo>
                  <a:lnTo>
                    <a:pt x="15111675" y="3035300"/>
                  </a:lnTo>
                  <a:lnTo>
                    <a:pt x="15381377" y="3098800"/>
                  </a:lnTo>
                  <a:lnTo>
                    <a:pt x="15436751" y="3124200"/>
                  </a:lnTo>
                  <a:lnTo>
                    <a:pt x="15492632" y="3136900"/>
                  </a:lnTo>
                  <a:lnTo>
                    <a:pt x="15544800" y="3149600"/>
                  </a:lnTo>
                  <a:lnTo>
                    <a:pt x="15544800" y="2895600"/>
                  </a:lnTo>
                  <a:close/>
                </a:path>
                <a:path w="15544800" h="3390900">
                  <a:moveTo>
                    <a:pt x="12661800" y="3009900"/>
                  </a:moveTo>
                  <a:lnTo>
                    <a:pt x="7789797" y="3009900"/>
                  </a:lnTo>
                  <a:lnTo>
                    <a:pt x="7889325" y="3035300"/>
                  </a:lnTo>
                  <a:lnTo>
                    <a:pt x="7938908" y="3035300"/>
                  </a:lnTo>
                  <a:lnTo>
                    <a:pt x="8086999" y="3073400"/>
                  </a:lnTo>
                  <a:lnTo>
                    <a:pt x="8136160" y="3073400"/>
                  </a:lnTo>
                  <a:lnTo>
                    <a:pt x="8283105" y="3111500"/>
                  </a:lnTo>
                  <a:lnTo>
                    <a:pt x="12079564" y="3111500"/>
                  </a:lnTo>
                  <a:lnTo>
                    <a:pt x="12179591" y="3086100"/>
                  </a:lnTo>
                  <a:lnTo>
                    <a:pt x="12229100" y="3086100"/>
                  </a:lnTo>
                  <a:lnTo>
                    <a:pt x="12327174" y="3060700"/>
                  </a:lnTo>
                  <a:lnTo>
                    <a:pt x="12375763" y="3060700"/>
                  </a:lnTo>
                  <a:lnTo>
                    <a:pt x="12424070" y="3048000"/>
                  </a:lnTo>
                  <a:lnTo>
                    <a:pt x="12472106" y="3048000"/>
                  </a:lnTo>
                  <a:lnTo>
                    <a:pt x="12567419" y="3022600"/>
                  </a:lnTo>
                  <a:lnTo>
                    <a:pt x="12614720" y="3022600"/>
                  </a:lnTo>
                  <a:lnTo>
                    <a:pt x="12661800" y="3009900"/>
                  </a:lnTo>
                  <a:close/>
                </a:path>
                <a:path w="15544800" h="3390900">
                  <a:moveTo>
                    <a:pt x="12848160" y="2984500"/>
                  </a:moveTo>
                  <a:lnTo>
                    <a:pt x="7639527" y="2984500"/>
                  </a:lnTo>
                  <a:lnTo>
                    <a:pt x="7739842" y="3009900"/>
                  </a:lnTo>
                  <a:lnTo>
                    <a:pt x="12708671" y="3009900"/>
                  </a:lnTo>
                  <a:lnTo>
                    <a:pt x="12755347" y="2997200"/>
                  </a:lnTo>
                  <a:lnTo>
                    <a:pt x="12801839" y="2997200"/>
                  </a:lnTo>
                  <a:lnTo>
                    <a:pt x="12848160" y="2984500"/>
                  </a:lnTo>
                  <a:close/>
                </a:path>
                <a:path w="15544800" h="3390900">
                  <a:moveTo>
                    <a:pt x="12940337" y="2971800"/>
                  </a:moveTo>
                  <a:lnTo>
                    <a:pt x="7538635" y="2971800"/>
                  </a:lnTo>
                  <a:lnTo>
                    <a:pt x="7589155" y="2984500"/>
                  </a:lnTo>
                  <a:lnTo>
                    <a:pt x="12894322" y="2984500"/>
                  </a:lnTo>
                  <a:lnTo>
                    <a:pt x="12940337" y="2971800"/>
                  </a:lnTo>
                  <a:close/>
                </a:path>
                <a:path w="15544800" h="3390900">
                  <a:moveTo>
                    <a:pt x="13031977" y="2959100"/>
                  </a:moveTo>
                  <a:lnTo>
                    <a:pt x="7437125" y="2959100"/>
                  </a:lnTo>
                  <a:lnTo>
                    <a:pt x="7487959" y="2971800"/>
                  </a:lnTo>
                  <a:lnTo>
                    <a:pt x="12986218" y="2971800"/>
                  </a:lnTo>
                  <a:lnTo>
                    <a:pt x="13031977" y="2959100"/>
                  </a:lnTo>
                  <a:close/>
                </a:path>
                <a:path w="15544800" h="3390900">
                  <a:moveTo>
                    <a:pt x="13123177" y="2946400"/>
                  </a:moveTo>
                  <a:lnTo>
                    <a:pt x="7334957" y="2946400"/>
                  </a:lnTo>
                  <a:lnTo>
                    <a:pt x="7386126" y="2959100"/>
                  </a:lnTo>
                  <a:lnTo>
                    <a:pt x="13077626" y="2959100"/>
                  </a:lnTo>
                  <a:lnTo>
                    <a:pt x="13123177" y="2946400"/>
                  </a:lnTo>
                  <a:close/>
                </a:path>
                <a:path w="15544800" h="3390900">
                  <a:moveTo>
                    <a:pt x="13259371" y="2933700"/>
                  </a:moveTo>
                  <a:lnTo>
                    <a:pt x="7232090" y="2933700"/>
                  </a:lnTo>
                  <a:lnTo>
                    <a:pt x="7283613" y="2946400"/>
                  </a:lnTo>
                  <a:lnTo>
                    <a:pt x="13214038" y="2946400"/>
                  </a:lnTo>
                  <a:lnTo>
                    <a:pt x="13259371" y="2933700"/>
                  </a:lnTo>
                  <a:close/>
                </a:path>
                <a:path w="15544800" h="3390900">
                  <a:moveTo>
                    <a:pt x="13395133" y="2921000"/>
                  </a:moveTo>
                  <a:lnTo>
                    <a:pt x="7128482" y="2921000"/>
                  </a:lnTo>
                  <a:lnTo>
                    <a:pt x="7180381" y="2933700"/>
                  </a:lnTo>
                  <a:lnTo>
                    <a:pt x="13349906" y="2933700"/>
                  </a:lnTo>
                  <a:lnTo>
                    <a:pt x="13395133" y="2921000"/>
                  </a:lnTo>
                  <a:close/>
                </a:path>
                <a:path w="15544800" h="3390900">
                  <a:moveTo>
                    <a:pt x="13576050" y="2908300"/>
                  </a:moveTo>
                  <a:lnTo>
                    <a:pt x="6971593" y="2908300"/>
                  </a:lnTo>
                  <a:lnTo>
                    <a:pt x="7024093" y="2921000"/>
                  </a:lnTo>
                  <a:lnTo>
                    <a:pt x="13530794" y="2921000"/>
                  </a:lnTo>
                  <a:lnTo>
                    <a:pt x="13576050" y="290830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9310"/>
              <a:ext cx="15544800" cy="3048000"/>
            </a:xfrm>
            <a:custGeom>
              <a:avLst/>
              <a:gdLst/>
              <a:ahLst/>
              <a:cxnLst/>
              <a:rect l="l" t="t" r="r" b="b"/>
              <a:pathLst>
                <a:path w="15544800" h="3048000">
                  <a:moveTo>
                    <a:pt x="15544800" y="0"/>
                  </a:moveTo>
                  <a:lnTo>
                    <a:pt x="0" y="0"/>
                  </a:lnTo>
                  <a:lnTo>
                    <a:pt x="0" y="2806700"/>
                  </a:lnTo>
                  <a:lnTo>
                    <a:pt x="808430" y="2946400"/>
                  </a:lnTo>
                  <a:lnTo>
                    <a:pt x="1343237" y="3022600"/>
                  </a:lnTo>
                  <a:lnTo>
                    <a:pt x="1832225" y="3048000"/>
                  </a:lnTo>
                  <a:lnTo>
                    <a:pt x="2880721" y="3048000"/>
                  </a:lnTo>
                  <a:lnTo>
                    <a:pt x="2932367" y="3035300"/>
                  </a:lnTo>
                  <a:lnTo>
                    <a:pt x="3085860" y="3035300"/>
                  </a:lnTo>
                  <a:lnTo>
                    <a:pt x="3136569" y="3022600"/>
                  </a:lnTo>
                  <a:lnTo>
                    <a:pt x="3187061" y="3022600"/>
                  </a:lnTo>
                  <a:lnTo>
                    <a:pt x="3237347" y="3009900"/>
                  </a:lnTo>
                  <a:lnTo>
                    <a:pt x="3337326" y="3009900"/>
                  </a:lnTo>
                  <a:lnTo>
                    <a:pt x="3387036" y="2997200"/>
                  </a:lnTo>
                  <a:lnTo>
                    <a:pt x="3436568" y="2997200"/>
                  </a:lnTo>
                  <a:lnTo>
                    <a:pt x="3485933" y="2984500"/>
                  </a:lnTo>
                  <a:lnTo>
                    <a:pt x="3535136" y="2984500"/>
                  </a:lnTo>
                  <a:lnTo>
                    <a:pt x="3584185" y="2971800"/>
                  </a:lnTo>
                  <a:lnTo>
                    <a:pt x="3633090" y="2971800"/>
                  </a:lnTo>
                  <a:lnTo>
                    <a:pt x="3730492" y="2946400"/>
                  </a:lnTo>
                  <a:lnTo>
                    <a:pt x="3779006" y="2946400"/>
                  </a:lnTo>
                  <a:lnTo>
                    <a:pt x="3827405" y="2933700"/>
                  </a:lnTo>
                  <a:lnTo>
                    <a:pt x="3875698" y="2933700"/>
                  </a:lnTo>
                  <a:lnTo>
                    <a:pt x="3971993" y="2908300"/>
                  </a:lnTo>
                  <a:lnTo>
                    <a:pt x="4020011" y="2908300"/>
                  </a:lnTo>
                  <a:lnTo>
                    <a:pt x="4115828" y="2882900"/>
                  </a:lnTo>
                  <a:lnTo>
                    <a:pt x="4163642" y="2882900"/>
                  </a:lnTo>
                  <a:lnTo>
                    <a:pt x="4259119" y="2857500"/>
                  </a:lnTo>
                  <a:lnTo>
                    <a:pt x="4306798" y="2857500"/>
                  </a:lnTo>
                  <a:lnTo>
                    <a:pt x="4402075" y="2832100"/>
                  </a:lnTo>
                  <a:lnTo>
                    <a:pt x="4497297" y="2819400"/>
                  </a:lnTo>
                  <a:lnTo>
                    <a:pt x="4640159" y="2794000"/>
                  </a:lnTo>
                  <a:lnTo>
                    <a:pt x="4783244" y="2755900"/>
                  </a:lnTo>
                  <a:lnTo>
                    <a:pt x="4831024" y="2755900"/>
                  </a:lnTo>
                  <a:lnTo>
                    <a:pt x="4926760" y="2730500"/>
                  </a:lnTo>
                  <a:lnTo>
                    <a:pt x="4974731" y="2730500"/>
                  </a:lnTo>
                  <a:lnTo>
                    <a:pt x="5070917" y="2705100"/>
                  </a:lnTo>
                  <a:lnTo>
                    <a:pt x="5119147" y="2705100"/>
                  </a:lnTo>
                  <a:lnTo>
                    <a:pt x="5215923" y="2679700"/>
                  </a:lnTo>
                  <a:lnTo>
                    <a:pt x="5264483" y="2679700"/>
                  </a:lnTo>
                  <a:lnTo>
                    <a:pt x="5361987" y="2654300"/>
                  </a:lnTo>
                  <a:lnTo>
                    <a:pt x="5410946" y="2654300"/>
                  </a:lnTo>
                  <a:lnTo>
                    <a:pt x="5460054" y="2641600"/>
                  </a:lnTo>
                  <a:lnTo>
                    <a:pt x="5509318" y="2641600"/>
                  </a:lnTo>
                  <a:lnTo>
                    <a:pt x="5558746" y="2628900"/>
                  </a:lnTo>
                  <a:lnTo>
                    <a:pt x="5608346" y="2628900"/>
                  </a:lnTo>
                  <a:lnTo>
                    <a:pt x="5658126" y="2616200"/>
                  </a:lnTo>
                  <a:lnTo>
                    <a:pt x="5708092" y="2616200"/>
                  </a:lnTo>
                  <a:lnTo>
                    <a:pt x="5758254" y="2603500"/>
                  </a:lnTo>
                  <a:lnTo>
                    <a:pt x="5808618" y="2603500"/>
                  </a:lnTo>
                  <a:lnTo>
                    <a:pt x="5859193" y="2590800"/>
                  </a:lnTo>
                  <a:lnTo>
                    <a:pt x="5961005" y="2590800"/>
                  </a:lnTo>
                  <a:lnTo>
                    <a:pt x="6012258" y="2578100"/>
                  </a:lnTo>
                  <a:lnTo>
                    <a:pt x="6115496" y="2578100"/>
                  </a:lnTo>
                  <a:lnTo>
                    <a:pt x="6167496" y="2565400"/>
                  </a:lnTo>
                  <a:lnTo>
                    <a:pt x="6431621" y="2565400"/>
                  </a:lnTo>
                  <a:lnTo>
                    <a:pt x="6485325" y="2552700"/>
                  </a:lnTo>
                  <a:lnTo>
                    <a:pt x="15544800" y="2552700"/>
                  </a:lnTo>
                  <a:lnTo>
                    <a:pt x="15544800" y="0"/>
                  </a:lnTo>
                  <a:close/>
                </a:path>
                <a:path w="15544800" h="3048000">
                  <a:moveTo>
                    <a:pt x="10458345" y="2997200"/>
                  </a:moveTo>
                  <a:lnTo>
                    <a:pt x="9806368" y="2997200"/>
                  </a:lnTo>
                  <a:lnTo>
                    <a:pt x="9856487" y="3009900"/>
                  </a:lnTo>
                  <a:lnTo>
                    <a:pt x="10408213" y="3009900"/>
                  </a:lnTo>
                  <a:lnTo>
                    <a:pt x="10458345" y="2997200"/>
                  </a:lnTo>
                  <a:close/>
                </a:path>
                <a:path w="15544800" h="3048000">
                  <a:moveTo>
                    <a:pt x="10658709" y="2984500"/>
                  </a:moveTo>
                  <a:lnTo>
                    <a:pt x="9606079" y="2984500"/>
                  </a:lnTo>
                  <a:lnTo>
                    <a:pt x="9656119" y="2997200"/>
                  </a:lnTo>
                  <a:lnTo>
                    <a:pt x="10608648" y="2997200"/>
                  </a:lnTo>
                  <a:lnTo>
                    <a:pt x="10658709" y="2984500"/>
                  </a:lnTo>
                  <a:close/>
                </a:path>
                <a:path w="15544800" h="3048000">
                  <a:moveTo>
                    <a:pt x="10808741" y="2971800"/>
                  </a:moveTo>
                  <a:lnTo>
                    <a:pt x="9456128" y="2971800"/>
                  </a:lnTo>
                  <a:lnTo>
                    <a:pt x="9506082" y="2984500"/>
                  </a:lnTo>
                  <a:lnTo>
                    <a:pt x="10758758" y="2984500"/>
                  </a:lnTo>
                  <a:lnTo>
                    <a:pt x="10808741" y="2971800"/>
                  </a:lnTo>
                  <a:close/>
                </a:path>
                <a:path w="15544800" h="3048000">
                  <a:moveTo>
                    <a:pt x="10908611" y="2959100"/>
                  </a:moveTo>
                  <a:lnTo>
                    <a:pt x="9356322" y="2959100"/>
                  </a:lnTo>
                  <a:lnTo>
                    <a:pt x="9406207" y="2971800"/>
                  </a:lnTo>
                  <a:lnTo>
                    <a:pt x="10858693" y="2971800"/>
                  </a:lnTo>
                  <a:lnTo>
                    <a:pt x="10908611" y="2959100"/>
                  </a:lnTo>
                  <a:close/>
                </a:path>
                <a:path w="15544800" h="3048000">
                  <a:moveTo>
                    <a:pt x="11008339" y="2946400"/>
                  </a:moveTo>
                  <a:lnTo>
                    <a:pt x="9256667" y="2946400"/>
                  </a:lnTo>
                  <a:lnTo>
                    <a:pt x="9306474" y="2959100"/>
                  </a:lnTo>
                  <a:lnTo>
                    <a:pt x="10958494" y="2959100"/>
                  </a:lnTo>
                  <a:lnTo>
                    <a:pt x="11008339" y="2946400"/>
                  </a:lnTo>
                  <a:close/>
                </a:path>
                <a:path w="15544800" h="3048000">
                  <a:moveTo>
                    <a:pt x="12024791" y="2768600"/>
                  </a:moveTo>
                  <a:lnTo>
                    <a:pt x="8327692" y="2768600"/>
                  </a:lnTo>
                  <a:lnTo>
                    <a:pt x="8425119" y="2794000"/>
                  </a:lnTo>
                  <a:lnTo>
                    <a:pt x="8619268" y="2832100"/>
                  </a:lnTo>
                  <a:lnTo>
                    <a:pt x="8716072" y="2857500"/>
                  </a:lnTo>
                  <a:lnTo>
                    <a:pt x="8764424" y="2857500"/>
                  </a:lnTo>
                  <a:lnTo>
                    <a:pt x="8909342" y="2895600"/>
                  </a:lnTo>
                  <a:lnTo>
                    <a:pt x="8958801" y="2895600"/>
                  </a:lnTo>
                  <a:lnTo>
                    <a:pt x="9107510" y="2933700"/>
                  </a:lnTo>
                  <a:lnTo>
                    <a:pt x="9157183" y="2933700"/>
                  </a:lnTo>
                  <a:lnTo>
                    <a:pt x="9206902" y="2946400"/>
                  </a:lnTo>
                  <a:lnTo>
                    <a:pt x="11058144" y="2946400"/>
                  </a:lnTo>
                  <a:lnTo>
                    <a:pt x="11157623" y="2921000"/>
                  </a:lnTo>
                  <a:lnTo>
                    <a:pt x="11215540" y="2921000"/>
                  </a:lnTo>
                  <a:lnTo>
                    <a:pt x="11386021" y="2882900"/>
                  </a:lnTo>
                  <a:lnTo>
                    <a:pt x="11441799" y="2882900"/>
                  </a:lnTo>
                  <a:lnTo>
                    <a:pt x="11606156" y="2844800"/>
                  </a:lnTo>
                  <a:lnTo>
                    <a:pt x="11659991" y="2844800"/>
                  </a:lnTo>
                  <a:lnTo>
                    <a:pt x="11766309" y="2819400"/>
                  </a:lnTo>
                  <a:lnTo>
                    <a:pt x="11973881" y="2781300"/>
                  </a:lnTo>
                  <a:lnTo>
                    <a:pt x="12024791" y="2768600"/>
                  </a:lnTo>
                  <a:close/>
                </a:path>
                <a:path w="15544800" h="3048000">
                  <a:moveTo>
                    <a:pt x="15544800" y="2552700"/>
                  </a:moveTo>
                  <a:lnTo>
                    <a:pt x="6701598" y="2552700"/>
                  </a:lnTo>
                  <a:lnTo>
                    <a:pt x="6755202" y="2565400"/>
                  </a:lnTo>
                  <a:lnTo>
                    <a:pt x="14121396" y="2565400"/>
                  </a:lnTo>
                  <a:lnTo>
                    <a:pt x="14168110" y="2578100"/>
                  </a:lnTo>
                  <a:lnTo>
                    <a:pt x="14309493" y="2578100"/>
                  </a:lnTo>
                  <a:lnTo>
                    <a:pt x="14357075" y="2590800"/>
                  </a:lnTo>
                  <a:lnTo>
                    <a:pt x="14452995" y="2590800"/>
                  </a:lnTo>
                  <a:lnTo>
                    <a:pt x="14501357" y="2603500"/>
                  </a:lnTo>
                  <a:lnTo>
                    <a:pt x="14550004" y="2603500"/>
                  </a:lnTo>
                  <a:lnTo>
                    <a:pt x="14598949" y="2616200"/>
                  </a:lnTo>
                  <a:lnTo>
                    <a:pt x="14648202" y="2616200"/>
                  </a:lnTo>
                  <a:lnTo>
                    <a:pt x="14697778" y="2628900"/>
                  </a:lnTo>
                  <a:lnTo>
                    <a:pt x="14747687" y="2628900"/>
                  </a:lnTo>
                  <a:lnTo>
                    <a:pt x="14848558" y="2654300"/>
                  </a:lnTo>
                  <a:lnTo>
                    <a:pt x="14899543" y="2654300"/>
                  </a:lnTo>
                  <a:lnTo>
                    <a:pt x="15054850" y="2692400"/>
                  </a:lnTo>
                  <a:lnTo>
                    <a:pt x="15107443" y="2692400"/>
                  </a:lnTo>
                  <a:lnTo>
                    <a:pt x="15377145" y="2755900"/>
                  </a:lnTo>
                  <a:lnTo>
                    <a:pt x="15432519" y="2781300"/>
                  </a:lnTo>
                  <a:lnTo>
                    <a:pt x="15544800" y="2806700"/>
                  </a:lnTo>
                  <a:lnTo>
                    <a:pt x="15544800" y="2552700"/>
                  </a:lnTo>
                  <a:close/>
                </a:path>
                <a:path w="15544800" h="3048000">
                  <a:moveTo>
                    <a:pt x="12657567" y="2667000"/>
                  </a:moveTo>
                  <a:lnTo>
                    <a:pt x="7785565" y="2667000"/>
                  </a:lnTo>
                  <a:lnTo>
                    <a:pt x="7885092" y="2692400"/>
                  </a:lnTo>
                  <a:lnTo>
                    <a:pt x="7934676" y="2692400"/>
                  </a:lnTo>
                  <a:lnTo>
                    <a:pt x="8082767" y="2730500"/>
                  </a:lnTo>
                  <a:lnTo>
                    <a:pt x="8131928" y="2730500"/>
                  </a:lnTo>
                  <a:lnTo>
                    <a:pt x="8278872" y="2768600"/>
                  </a:lnTo>
                  <a:lnTo>
                    <a:pt x="12075332" y="2768600"/>
                  </a:lnTo>
                  <a:lnTo>
                    <a:pt x="12175358" y="2743200"/>
                  </a:lnTo>
                  <a:lnTo>
                    <a:pt x="12224868" y="2743200"/>
                  </a:lnTo>
                  <a:lnTo>
                    <a:pt x="12322942" y="2717800"/>
                  </a:lnTo>
                  <a:lnTo>
                    <a:pt x="12371531" y="2717800"/>
                  </a:lnTo>
                  <a:lnTo>
                    <a:pt x="12419837" y="2705100"/>
                  </a:lnTo>
                  <a:lnTo>
                    <a:pt x="12467874" y="2705100"/>
                  </a:lnTo>
                  <a:lnTo>
                    <a:pt x="12563187" y="2679700"/>
                  </a:lnTo>
                  <a:lnTo>
                    <a:pt x="12610487" y="2679700"/>
                  </a:lnTo>
                  <a:lnTo>
                    <a:pt x="12657567" y="2667000"/>
                  </a:lnTo>
                  <a:close/>
                </a:path>
                <a:path w="15544800" h="3048000">
                  <a:moveTo>
                    <a:pt x="12843928" y="2641600"/>
                  </a:moveTo>
                  <a:lnTo>
                    <a:pt x="7635294" y="2641600"/>
                  </a:lnTo>
                  <a:lnTo>
                    <a:pt x="7735610" y="2667000"/>
                  </a:lnTo>
                  <a:lnTo>
                    <a:pt x="12704439" y="2667000"/>
                  </a:lnTo>
                  <a:lnTo>
                    <a:pt x="12751115" y="2654300"/>
                  </a:lnTo>
                  <a:lnTo>
                    <a:pt x="12797607" y="2654300"/>
                  </a:lnTo>
                  <a:lnTo>
                    <a:pt x="12843928" y="2641600"/>
                  </a:lnTo>
                  <a:close/>
                </a:path>
                <a:path w="15544800" h="3048000">
                  <a:moveTo>
                    <a:pt x="12936105" y="2628900"/>
                  </a:moveTo>
                  <a:lnTo>
                    <a:pt x="7534402" y="2628900"/>
                  </a:lnTo>
                  <a:lnTo>
                    <a:pt x="7584923" y="2641600"/>
                  </a:lnTo>
                  <a:lnTo>
                    <a:pt x="12890090" y="2641600"/>
                  </a:lnTo>
                  <a:lnTo>
                    <a:pt x="12936105" y="2628900"/>
                  </a:lnTo>
                  <a:close/>
                </a:path>
                <a:path w="15544800" h="3048000">
                  <a:moveTo>
                    <a:pt x="13027744" y="2616200"/>
                  </a:moveTo>
                  <a:lnTo>
                    <a:pt x="7432893" y="2616200"/>
                  </a:lnTo>
                  <a:lnTo>
                    <a:pt x="7483727" y="2628900"/>
                  </a:lnTo>
                  <a:lnTo>
                    <a:pt x="12981986" y="2628900"/>
                  </a:lnTo>
                  <a:lnTo>
                    <a:pt x="13027744" y="2616200"/>
                  </a:lnTo>
                  <a:close/>
                </a:path>
                <a:path w="15544800" h="3048000">
                  <a:moveTo>
                    <a:pt x="13118945" y="2603500"/>
                  </a:moveTo>
                  <a:lnTo>
                    <a:pt x="7330725" y="2603500"/>
                  </a:lnTo>
                  <a:lnTo>
                    <a:pt x="7381893" y="2616200"/>
                  </a:lnTo>
                  <a:lnTo>
                    <a:pt x="13073393" y="2616200"/>
                  </a:lnTo>
                  <a:lnTo>
                    <a:pt x="13118945" y="2603500"/>
                  </a:lnTo>
                  <a:close/>
                </a:path>
                <a:path w="15544800" h="3048000">
                  <a:moveTo>
                    <a:pt x="13255139" y="2590800"/>
                  </a:moveTo>
                  <a:lnTo>
                    <a:pt x="7227857" y="2590800"/>
                  </a:lnTo>
                  <a:lnTo>
                    <a:pt x="7279381" y="2603500"/>
                  </a:lnTo>
                  <a:lnTo>
                    <a:pt x="13209805" y="2603500"/>
                  </a:lnTo>
                  <a:lnTo>
                    <a:pt x="13255139" y="2590800"/>
                  </a:lnTo>
                  <a:close/>
                </a:path>
                <a:path w="15544800" h="3048000">
                  <a:moveTo>
                    <a:pt x="13390900" y="2578100"/>
                  </a:moveTo>
                  <a:lnTo>
                    <a:pt x="7124250" y="2578100"/>
                  </a:lnTo>
                  <a:lnTo>
                    <a:pt x="7176149" y="2590800"/>
                  </a:lnTo>
                  <a:lnTo>
                    <a:pt x="13345674" y="2590800"/>
                  </a:lnTo>
                  <a:lnTo>
                    <a:pt x="13390900" y="2578100"/>
                  </a:lnTo>
                  <a:close/>
                </a:path>
                <a:path w="15544800" h="3048000">
                  <a:moveTo>
                    <a:pt x="13571818" y="2565400"/>
                  </a:moveTo>
                  <a:lnTo>
                    <a:pt x="6967361" y="2565400"/>
                  </a:lnTo>
                  <a:lnTo>
                    <a:pt x="7019861" y="2578100"/>
                  </a:lnTo>
                  <a:lnTo>
                    <a:pt x="13526562" y="2578100"/>
                  </a:lnTo>
                  <a:lnTo>
                    <a:pt x="13571818" y="256540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791" y="630935"/>
              <a:ext cx="3331337" cy="96926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88386" y="6074000"/>
            <a:ext cx="28644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90" dirty="0">
                <a:solidFill>
                  <a:srgbClr val="1A174F"/>
                </a:solidFill>
                <a:latin typeface="Arial Narrow"/>
                <a:cs typeface="Arial Narrow"/>
              </a:rPr>
              <a:t>HEADQUARTERS</a:t>
            </a:r>
            <a:endParaRPr sz="36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77126" y="8705088"/>
            <a:ext cx="368300" cy="368300"/>
          </a:xfrm>
          <a:custGeom>
            <a:avLst/>
            <a:gdLst/>
            <a:ahLst/>
            <a:cxnLst/>
            <a:rect l="l" t="t" r="r" b="b"/>
            <a:pathLst>
              <a:path w="368300" h="368300">
                <a:moveTo>
                  <a:pt x="183883" y="0"/>
                </a:moveTo>
                <a:lnTo>
                  <a:pt x="134997" y="6568"/>
                </a:lnTo>
                <a:lnTo>
                  <a:pt x="91071" y="25106"/>
                </a:lnTo>
                <a:lnTo>
                  <a:pt x="53855" y="53860"/>
                </a:lnTo>
                <a:lnTo>
                  <a:pt x="25104" y="91076"/>
                </a:lnTo>
                <a:lnTo>
                  <a:pt x="6568" y="135002"/>
                </a:lnTo>
                <a:lnTo>
                  <a:pt x="0" y="183883"/>
                </a:lnTo>
                <a:lnTo>
                  <a:pt x="6568" y="232768"/>
                </a:lnTo>
                <a:lnTo>
                  <a:pt x="25104" y="276695"/>
                </a:lnTo>
                <a:lnTo>
                  <a:pt x="53855" y="313910"/>
                </a:lnTo>
                <a:lnTo>
                  <a:pt x="91071" y="342662"/>
                </a:lnTo>
                <a:lnTo>
                  <a:pt x="134997" y="361198"/>
                </a:lnTo>
                <a:lnTo>
                  <a:pt x="183883" y="367766"/>
                </a:lnTo>
                <a:lnTo>
                  <a:pt x="232768" y="361198"/>
                </a:lnTo>
                <a:lnTo>
                  <a:pt x="276695" y="342662"/>
                </a:lnTo>
                <a:lnTo>
                  <a:pt x="313910" y="313910"/>
                </a:lnTo>
                <a:lnTo>
                  <a:pt x="336677" y="284441"/>
                </a:lnTo>
                <a:lnTo>
                  <a:pt x="88290" y="284441"/>
                </a:lnTo>
                <a:lnTo>
                  <a:pt x="83324" y="279476"/>
                </a:lnTo>
                <a:lnTo>
                  <a:pt x="83324" y="88290"/>
                </a:lnTo>
                <a:lnTo>
                  <a:pt x="88290" y="83337"/>
                </a:lnTo>
                <a:lnTo>
                  <a:pt x="336683" y="83337"/>
                </a:lnTo>
                <a:lnTo>
                  <a:pt x="313910" y="53860"/>
                </a:lnTo>
                <a:lnTo>
                  <a:pt x="276695" y="25106"/>
                </a:lnTo>
                <a:lnTo>
                  <a:pt x="232768" y="6568"/>
                </a:lnTo>
                <a:lnTo>
                  <a:pt x="183883" y="0"/>
                </a:lnTo>
                <a:close/>
              </a:path>
              <a:path w="368300" h="368300">
                <a:moveTo>
                  <a:pt x="222046" y="206552"/>
                </a:moveTo>
                <a:lnTo>
                  <a:pt x="190766" y="206552"/>
                </a:lnTo>
                <a:lnTo>
                  <a:pt x="190766" y="284441"/>
                </a:lnTo>
                <a:lnTo>
                  <a:pt x="222046" y="284441"/>
                </a:lnTo>
                <a:lnTo>
                  <a:pt x="222046" y="206552"/>
                </a:lnTo>
                <a:close/>
              </a:path>
              <a:path w="368300" h="368300">
                <a:moveTo>
                  <a:pt x="336683" y="83337"/>
                </a:moveTo>
                <a:lnTo>
                  <a:pt x="273354" y="83337"/>
                </a:lnTo>
                <a:lnTo>
                  <a:pt x="279463" y="83362"/>
                </a:lnTo>
                <a:lnTo>
                  <a:pt x="284378" y="88290"/>
                </a:lnTo>
                <a:lnTo>
                  <a:pt x="284391" y="279476"/>
                </a:lnTo>
                <a:lnTo>
                  <a:pt x="279438" y="284441"/>
                </a:lnTo>
                <a:lnTo>
                  <a:pt x="336677" y="284441"/>
                </a:lnTo>
                <a:lnTo>
                  <a:pt x="342662" y="276695"/>
                </a:lnTo>
                <a:lnTo>
                  <a:pt x="361198" y="232768"/>
                </a:lnTo>
                <a:lnTo>
                  <a:pt x="367766" y="183883"/>
                </a:lnTo>
                <a:lnTo>
                  <a:pt x="361198" y="135002"/>
                </a:lnTo>
                <a:lnTo>
                  <a:pt x="342662" y="91076"/>
                </a:lnTo>
                <a:lnTo>
                  <a:pt x="336683" y="83337"/>
                </a:lnTo>
                <a:close/>
              </a:path>
              <a:path w="368300" h="368300">
                <a:moveTo>
                  <a:pt x="251942" y="176275"/>
                </a:moveTo>
                <a:lnTo>
                  <a:pt x="164414" y="176275"/>
                </a:lnTo>
                <a:lnTo>
                  <a:pt x="164414" y="206552"/>
                </a:lnTo>
                <a:lnTo>
                  <a:pt x="248005" y="206552"/>
                </a:lnTo>
                <a:lnTo>
                  <a:pt x="251942" y="176275"/>
                </a:lnTo>
                <a:close/>
              </a:path>
              <a:path w="368300" h="368300">
                <a:moveTo>
                  <a:pt x="237388" y="113715"/>
                </a:moveTo>
                <a:lnTo>
                  <a:pt x="193462" y="136642"/>
                </a:lnTo>
                <a:lnTo>
                  <a:pt x="190626" y="153860"/>
                </a:lnTo>
                <a:lnTo>
                  <a:pt x="190626" y="176275"/>
                </a:lnTo>
                <a:lnTo>
                  <a:pt x="221868" y="176275"/>
                </a:lnTo>
                <a:lnTo>
                  <a:pt x="221868" y="148107"/>
                </a:lnTo>
                <a:lnTo>
                  <a:pt x="224294" y="142087"/>
                </a:lnTo>
                <a:lnTo>
                  <a:pt x="252983" y="142087"/>
                </a:lnTo>
                <a:lnTo>
                  <a:pt x="252983" y="114960"/>
                </a:lnTo>
                <a:lnTo>
                  <a:pt x="245211" y="114122"/>
                </a:lnTo>
                <a:lnTo>
                  <a:pt x="237388" y="113715"/>
                </a:lnTo>
                <a:close/>
              </a:path>
            </a:pathLst>
          </a:custGeom>
          <a:solidFill>
            <a:srgbClr val="81DAE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243586" y="8705088"/>
            <a:ext cx="368300" cy="368300"/>
            <a:chOff x="1243586" y="8705088"/>
            <a:chExt cx="368300" cy="36830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3342" y="8804597"/>
              <a:ext cx="168465" cy="16883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43586" y="8705088"/>
              <a:ext cx="368300" cy="368300"/>
            </a:xfrm>
            <a:custGeom>
              <a:avLst/>
              <a:gdLst/>
              <a:ahLst/>
              <a:cxnLst/>
              <a:rect l="l" t="t" r="r" b="b"/>
              <a:pathLst>
                <a:path w="368300" h="368300">
                  <a:moveTo>
                    <a:pt x="183883" y="0"/>
                  </a:moveTo>
                  <a:lnTo>
                    <a:pt x="134997" y="6568"/>
                  </a:lnTo>
                  <a:lnTo>
                    <a:pt x="91071" y="25106"/>
                  </a:lnTo>
                  <a:lnTo>
                    <a:pt x="53855" y="53860"/>
                  </a:lnTo>
                  <a:lnTo>
                    <a:pt x="25104" y="91076"/>
                  </a:lnTo>
                  <a:lnTo>
                    <a:pt x="6568" y="135002"/>
                  </a:lnTo>
                  <a:lnTo>
                    <a:pt x="0" y="183883"/>
                  </a:lnTo>
                  <a:lnTo>
                    <a:pt x="6568" y="232768"/>
                  </a:lnTo>
                  <a:lnTo>
                    <a:pt x="25104" y="276695"/>
                  </a:lnTo>
                  <a:lnTo>
                    <a:pt x="53855" y="313910"/>
                  </a:lnTo>
                  <a:lnTo>
                    <a:pt x="91071" y="342662"/>
                  </a:lnTo>
                  <a:lnTo>
                    <a:pt x="134997" y="361198"/>
                  </a:lnTo>
                  <a:lnTo>
                    <a:pt x="183883" y="367766"/>
                  </a:lnTo>
                  <a:lnTo>
                    <a:pt x="232768" y="361198"/>
                  </a:lnTo>
                  <a:lnTo>
                    <a:pt x="276695" y="342662"/>
                  </a:lnTo>
                  <a:lnTo>
                    <a:pt x="313910" y="313910"/>
                  </a:lnTo>
                  <a:lnTo>
                    <a:pt x="334676" y="287032"/>
                  </a:lnTo>
                  <a:lnTo>
                    <a:pt x="184277" y="287032"/>
                  </a:lnTo>
                  <a:lnTo>
                    <a:pt x="156692" y="286910"/>
                  </a:lnTo>
                  <a:lnTo>
                    <a:pt x="116814" y="281622"/>
                  </a:lnTo>
                  <a:lnTo>
                    <a:pt x="86537" y="251345"/>
                  </a:lnTo>
                  <a:lnTo>
                    <a:pt x="81324" y="226326"/>
                  </a:lnTo>
                  <a:lnTo>
                    <a:pt x="80981" y="218991"/>
                  </a:lnTo>
                  <a:lnTo>
                    <a:pt x="80810" y="211861"/>
                  </a:lnTo>
                  <a:lnTo>
                    <a:pt x="80867" y="156298"/>
                  </a:lnTo>
                  <a:lnTo>
                    <a:pt x="81060" y="148775"/>
                  </a:lnTo>
                  <a:lnTo>
                    <a:pt x="91153" y="106952"/>
                  </a:lnTo>
                  <a:lnTo>
                    <a:pt x="122514" y="84541"/>
                  </a:lnTo>
                  <a:lnTo>
                    <a:pt x="183883" y="81127"/>
                  </a:lnTo>
                  <a:lnTo>
                    <a:pt x="184277" y="80733"/>
                  </a:lnTo>
                  <a:lnTo>
                    <a:pt x="334671" y="80733"/>
                  </a:lnTo>
                  <a:lnTo>
                    <a:pt x="313910" y="53860"/>
                  </a:lnTo>
                  <a:lnTo>
                    <a:pt x="276695" y="25106"/>
                  </a:lnTo>
                  <a:lnTo>
                    <a:pt x="232768" y="6568"/>
                  </a:lnTo>
                  <a:lnTo>
                    <a:pt x="183883" y="0"/>
                  </a:lnTo>
                  <a:close/>
                </a:path>
                <a:path w="368300" h="368300">
                  <a:moveTo>
                    <a:pt x="334671" y="80733"/>
                  </a:moveTo>
                  <a:lnTo>
                    <a:pt x="184277" y="80733"/>
                  </a:lnTo>
                  <a:lnTo>
                    <a:pt x="211851" y="80857"/>
                  </a:lnTo>
                  <a:lnTo>
                    <a:pt x="219377" y="81044"/>
                  </a:lnTo>
                  <a:lnTo>
                    <a:pt x="261599" y="91159"/>
                  </a:lnTo>
                  <a:lnTo>
                    <a:pt x="284005" y="122514"/>
                  </a:lnTo>
                  <a:lnTo>
                    <a:pt x="287397" y="200762"/>
                  </a:lnTo>
                  <a:lnTo>
                    <a:pt x="287287" y="211861"/>
                  </a:lnTo>
                  <a:lnTo>
                    <a:pt x="282016" y="251345"/>
                  </a:lnTo>
                  <a:lnTo>
                    <a:pt x="251726" y="281622"/>
                  </a:lnTo>
                  <a:lnTo>
                    <a:pt x="211851" y="286958"/>
                  </a:lnTo>
                  <a:lnTo>
                    <a:pt x="184277" y="287032"/>
                  </a:lnTo>
                  <a:lnTo>
                    <a:pt x="334676" y="287032"/>
                  </a:lnTo>
                  <a:lnTo>
                    <a:pt x="342662" y="276695"/>
                  </a:lnTo>
                  <a:lnTo>
                    <a:pt x="361198" y="232768"/>
                  </a:lnTo>
                  <a:lnTo>
                    <a:pt x="367766" y="183883"/>
                  </a:lnTo>
                  <a:lnTo>
                    <a:pt x="361198" y="135002"/>
                  </a:lnTo>
                  <a:lnTo>
                    <a:pt x="342662" y="91076"/>
                  </a:lnTo>
                  <a:lnTo>
                    <a:pt x="334671" y="80733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3154" y="8854663"/>
              <a:ext cx="68630" cy="68618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801090" y="8705088"/>
            <a:ext cx="368300" cy="368300"/>
          </a:xfrm>
          <a:custGeom>
            <a:avLst/>
            <a:gdLst/>
            <a:ahLst/>
            <a:cxnLst/>
            <a:rect l="l" t="t" r="r" b="b"/>
            <a:pathLst>
              <a:path w="368300" h="368300">
                <a:moveTo>
                  <a:pt x="183883" y="0"/>
                </a:moveTo>
                <a:lnTo>
                  <a:pt x="134997" y="6568"/>
                </a:lnTo>
                <a:lnTo>
                  <a:pt x="91071" y="25106"/>
                </a:lnTo>
                <a:lnTo>
                  <a:pt x="53855" y="53860"/>
                </a:lnTo>
                <a:lnTo>
                  <a:pt x="25104" y="91076"/>
                </a:lnTo>
                <a:lnTo>
                  <a:pt x="6568" y="135002"/>
                </a:lnTo>
                <a:lnTo>
                  <a:pt x="0" y="183883"/>
                </a:lnTo>
                <a:lnTo>
                  <a:pt x="6568" y="232768"/>
                </a:lnTo>
                <a:lnTo>
                  <a:pt x="25104" y="276695"/>
                </a:lnTo>
                <a:lnTo>
                  <a:pt x="53855" y="313910"/>
                </a:lnTo>
                <a:lnTo>
                  <a:pt x="91071" y="342662"/>
                </a:lnTo>
                <a:lnTo>
                  <a:pt x="134997" y="361198"/>
                </a:lnTo>
                <a:lnTo>
                  <a:pt x="183883" y="367766"/>
                </a:lnTo>
                <a:lnTo>
                  <a:pt x="232768" y="361198"/>
                </a:lnTo>
                <a:lnTo>
                  <a:pt x="276695" y="342662"/>
                </a:lnTo>
                <a:lnTo>
                  <a:pt x="313910" y="313910"/>
                </a:lnTo>
                <a:lnTo>
                  <a:pt x="335480" y="285991"/>
                </a:lnTo>
                <a:lnTo>
                  <a:pt x="83540" y="285991"/>
                </a:lnTo>
                <a:lnTo>
                  <a:pt x="83540" y="148666"/>
                </a:lnTo>
                <a:lnTo>
                  <a:pt x="217325" y="148666"/>
                </a:lnTo>
                <a:lnTo>
                  <a:pt x="222966" y="146487"/>
                </a:lnTo>
                <a:lnTo>
                  <a:pt x="235064" y="145287"/>
                </a:lnTo>
                <a:lnTo>
                  <a:pt x="362580" y="145287"/>
                </a:lnTo>
                <a:lnTo>
                  <a:pt x="361198" y="135002"/>
                </a:lnTo>
                <a:lnTo>
                  <a:pt x="359059" y="129933"/>
                </a:lnTo>
                <a:lnTo>
                  <a:pt x="104914" y="129933"/>
                </a:lnTo>
                <a:lnTo>
                  <a:pt x="95284" y="127987"/>
                </a:lnTo>
                <a:lnTo>
                  <a:pt x="87420" y="122681"/>
                </a:lnTo>
                <a:lnTo>
                  <a:pt x="82118" y="114813"/>
                </a:lnTo>
                <a:lnTo>
                  <a:pt x="80175" y="105181"/>
                </a:lnTo>
                <a:lnTo>
                  <a:pt x="82118" y="95548"/>
                </a:lnTo>
                <a:lnTo>
                  <a:pt x="87420" y="87680"/>
                </a:lnTo>
                <a:lnTo>
                  <a:pt x="95284" y="82374"/>
                </a:lnTo>
                <a:lnTo>
                  <a:pt x="104914" y="80429"/>
                </a:lnTo>
                <a:lnTo>
                  <a:pt x="334436" y="80429"/>
                </a:lnTo>
                <a:lnTo>
                  <a:pt x="313910" y="53860"/>
                </a:lnTo>
                <a:lnTo>
                  <a:pt x="276695" y="25106"/>
                </a:lnTo>
                <a:lnTo>
                  <a:pt x="232768" y="6568"/>
                </a:lnTo>
                <a:lnTo>
                  <a:pt x="183883" y="0"/>
                </a:lnTo>
                <a:close/>
              </a:path>
              <a:path w="368300" h="368300">
                <a:moveTo>
                  <a:pt x="153035" y="148666"/>
                </a:moveTo>
                <a:lnTo>
                  <a:pt x="126250" y="148666"/>
                </a:lnTo>
                <a:lnTo>
                  <a:pt x="126250" y="285991"/>
                </a:lnTo>
                <a:lnTo>
                  <a:pt x="153212" y="285991"/>
                </a:lnTo>
                <a:lnTo>
                  <a:pt x="153035" y="148666"/>
                </a:lnTo>
                <a:close/>
              </a:path>
              <a:path w="368300" h="368300">
                <a:moveTo>
                  <a:pt x="221437" y="182803"/>
                </a:moveTo>
                <a:lnTo>
                  <a:pt x="208197" y="185789"/>
                </a:lnTo>
                <a:lnTo>
                  <a:pt x="200418" y="193703"/>
                </a:lnTo>
                <a:lnTo>
                  <a:pt x="196744" y="204985"/>
                </a:lnTo>
                <a:lnTo>
                  <a:pt x="195821" y="218071"/>
                </a:lnTo>
                <a:lnTo>
                  <a:pt x="195821" y="285991"/>
                </a:lnTo>
                <a:lnTo>
                  <a:pt x="243586" y="285991"/>
                </a:lnTo>
                <a:lnTo>
                  <a:pt x="243550" y="218071"/>
                </a:lnTo>
                <a:lnTo>
                  <a:pt x="243204" y="206828"/>
                </a:lnTo>
                <a:lnTo>
                  <a:pt x="240722" y="195049"/>
                </a:lnTo>
                <a:lnTo>
                  <a:pt x="234134" y="186257"/>
                </a:lnTo>
                <a:lnTo>
                  <a:pt x="221437" y="182803"/>
                </a:lnTo>
                <a:close/>
              </a:path>
              <a:path w="368300" h="368300">
                <a:moveTo>
                  <a:pt x="362580" y="145287"/>
                </a:moveTo>
                <a:lnTo>
                  <a:pt x="235064" y="145287"/>
                </a:lnTo>
                <a:lnTo>
                  <a:pt x="261317" y="150308"/>
                </a:lnTo>
                <a:lnTo>
                  <a:pt x="276886" y="164123"/>
                </a:lnTo>
                <a:lnTo>
                  <a:pt x="284343" y="184866"/>
                </a:lnTo>
                <a:lnTo>
                  <a:pt x="286258" y="210667"/>
                </a:lnTo>
                <a:lnTo>
                  <a:pt x="286258" y="285991"/>
                </a:lnTo>
                <a:lnTo>
                  <a:pt x="335480" y="285991"/>
                </a:lnTo>
                <a:lnTo>
                  <a:pt x="342662" y="276695"/>
                </a:lnTo>
                <a:lnTo>
                  <a:pt x="361198" y="232768"/>
                </a:lnTo>
                <a:lnTo>
                  <a:pt x="367766" y="183883"/>
                </a:lnTo>
                <a:lnTo>
                  <a:pt x="362580" y="145287"/>
                </a:lnTo>
                <a:close/>
              </a:path>
              <a:path w="368300" h="368300">
                <a:moveTo>
                  <a:pt x="217325" y="148666"/>
                </a:moveTo>
                <a:lnTo>
                  <a:pt x="193916" y="148666"/>
                </a:lnTo>
                <a:lnTo>
                  <a:pt x="193916" y="167449"/>
                </a:lnTo>
                <a:lnTo>
                  <a:pt x="194703" y="167449"/>
                </a:lnTo>
                <a:lnTo>
                  <a:pt x="202208" y="157884"/>
                </a:lnTo>
                <a:lnTo>
                  <a:pt x="211821" y="150791"/>
                </a:lnTo>
                <a:lnTo>
                  <a:pt x="217325" y="148666"/>
                </a:lnTo>
                <a:close/>
              </a:path>
              <a:path w="368300" h="368300">
                <a:moveTo>
                  <a:pt x="334436" y="80429"/>
                </a:moveTo>
                <a:lnTo>
                  <a:pt x="104914" y="80429"/>
                </a:lnTo>
                <a:lnTo>
                  <a:pt x="114552" y="82374"/>
                </a:lnTo>
                <a:lnTo>
                  <a:pt x="122420" y="87680"/>
                </a:lnTo>
                <a:lnTo>
                  <a:pt x="127722" y="95548"/>
                </a:lnTo>
                <a:lnTo>
                  <a:pt x="129666" y="105181"/>
                </a:lnTo>
                <a:lnTo>
                  <a:pt x="127722" y="114813"/>
                </a:lnTo>
                <a:lnTo>
                  <a:pt x="122420" y="122681"/>
                </a:lnTo>
                <a:lnTo>
                  <a:pt x="114552" y="127987"/>
                </a:lnTo>
                <a:lnTo>
                  <a:pt x="104914" y="129933"/>
                </a:lnTo>
                <a:lnTo>
                  <a:pt x="359059" y="129933"/>
                </a:lnTo>
                <a:lnTo>
                  <a:pt x="342662" y="91076"/>
                </a:lnTo>
                <a:lnTo>
                  <a:pt x="334436" y="80429"/>
                </a:lnTo>
                <a:close/>
              </a:path>
            </a:pathLst>
          </a:custGeom>
          <a:solidFill>
            <a:srgbClr val="81DA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4790010" y="9356873"/>
            <a:ext cx="229870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80"/>
              </a:lnSpc>
            </a:pPr>
            <a:r>
              <a:rPr sz="1400" b="1" spc="-25" dirty="0">
                <a:solidFill>
                  <a:srgbClr val="FFFFFF"/>
                </a:solidFill>
                <a:latin typeface="Gill Sans MT"/>
                <a:cs typeface="Gill Sans MT"/>
              </a:rPr>
              <a:t>27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020B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4794" y="852766"/>
            <a:ext cx="8830005" cy="920563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9716" y="6146869"/>
            <a:ext cx="6630034" cy="1964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350" spc="-10" dirty="0">
                <a:solidFill>
                  <a:srgbClr val="FFFFFF"/>
                </a:solidFill>
                <a:latin typeface="Arial Narrow"/>
                <a:cs typeface="Arial Narrow"/>
              </a:rPr>
              <a:t>ABOUT</a:t>
            </a:r>
            <a:endParaRPr sz="63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6350" dirty="0">
                <a:solidFill>
                  <a:srgbClr val="FFFFFF"/>
                </a:solidFill>
                <a:latin typeface="Arial Narrow"/>
                <a:cs typeface="Arial Narrow"/>
              </a:rPr>
              <a:t>ALPHA</a:t>
            </a:r>
            <a:r>
              <a:rPr sz="6350" spc="3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6350" spc="-95" dirty="0">
                <a:solidFill>
                  <a:srgbClr val="FFFFFF"/>
                </a:solidFill>
                <a:latin typeface="Arial Narrow"/>
                <a:cs typeface="Arial Narrow"/>
              </a:rPr>
              <a:t>RESIDENTIAL</a:t>
            </a:r>
            <a:endParaRPr sz="635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48876" y="9075823"/>
            <a:ext cx="41516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25" dirty="0">
                <a:solidFill>
                  <a:srgbClr val="1A174F"/>
                </a:solidFill>
                <a:latin typeface="Arial Narrow"/>
                <a:cs typeface="Arial Narrow"/>
              </a:rPr>
              <a:t>CREATING</a:t>
            </a:r>
            <a:r>
              <a:rPr sz="2400" spc="-15" dirty="0">
                <a:solidFill>
                  <a:srgbClr val="1A174F"/>
                </a:solidFill>
                <a:latin typeface="Arial Narrow"/>
                <a:cs typeface="Arial Narrow"/>
              </a:rPr>
              <a:t> </a:t>
            </a:r>
            <a:r>
              <a:rPr sz="2400" spc="-45" dirty="0">
                <a:solidFill>
                  <a:srgbClr val="1A174F"/>
                </a:solidFill>
                <a:latin typeface="Arial Narrow"/>
                <a:cs typeface="Arial Narrow"/>
              </a:rPr>
              <a:t>THRIVING </a:t>
            </a:r>
            <a:r>
              <a:rPr sz="2400" spc="-70" dirty="0">
                <a:solidFill>
                  <a:srgbClr val="1A174F"/>
                </a:solidFill>
                <a:latin typeface="Arial Narrow"/>
                <a:cs typeface="Arial Narrow"/>
              </a:rPr>
              <a:t>COMMUNITIES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33546" y="9359900"/>
            <a:ext cx="1081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966960" cy="10058400"/>
          </a:xfrm>
          <a:custGeom>
            <a:avLst/>
            <a:gdLst/>
            <a:ahLst/>
            <a:cxnLst/>
            <a:rect l="l" t="t" r="r" b="b"/>
            <a:pathLst>
              <a:path w="9966960" h="10058400">
                <a:moveTo>
                  <a:pt x="9966960" y="0"/>
                </a:moveTo>
                <a:lnTo>
                  <a:pt x="0" y="0"/>
                </a:lnTo>
                <a:lnTo>
                  <a:pt x="0" y="10058400"/>
                </a:lnTo>
                <a:lnTo>
                  <a:pt x="9966960" y="10058400"/>
                </a:lnTo>
                <a:lnTo>
                  <a:pt x="9966960" y="0"/>
                </a:lnTo>
                <a:close/>
              </a:path>
            </a:pathLst>
          </a:custGeom>
          <a:solidFill>
            <a:srgbClr val="020B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30300" y="873045"/>
            <a:ext cx="31635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5" dirty="0">
                <a:solidFill>
                  <a:srgbClr val="81DAE1"/>
                </a:solidFill>
              </a:rPr>
              <a:t>WHO</a:t>
            </a:r>
            <a:r>
              <a:rPr spc="-160" dirty="0">
                <a:solidFill>
                  <a:srgbClr val="81DAE1"/>
                </a:solidFill>
              </a:rPr>
              <a:t> </a:t>
            </a:r>
            <a:r>
              <a:rPr spc="-445" dirty="0">
                <a:solidFill>
                  <a:srgbClr val="81DAE1"/>
                </a:solidFill>
              </a:rPr>
              <a:t>WE</a:t>
            </a:r>
            <a:r>
              <a:rPr spc="130" dirty="0">
                <a:solidFill>
                  <a:srgbClr val="81DAE1"/>
                </a:solidFill>
              </a:rPr>
              <a:t> </a:t>
            </a:r>
            <a:r>
              <a:rPr spc="-100" dirty="0">
                <a:solidFill>
                  <a:srgbClr val="81DAE1"/>
                </a:solidFill>
              </a:rPr>
              <a:t>ARE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7615611" y="0"/>
            <a:ext cx="3357245" cy="10058400"/>
            <a:chOff x="7615611" y="0"/>
            <a:chExt cx="3357245" cy="10058400"/>
          </a:xfrm>
        </p:grpSpPr>
        <p:sp>
          <p:nvSpPr>
            <p:cNvPr id="6" name="object 6"/>
            <p:cNvSpPr/>
            <p:nvPr/>
          </p:nvSpPr>
          <p:spPr>
            <a:xfrm>
              <a:off x="7965532" y="0"/>
              <a:ext cx="3007360" cy="10055225"/>
            </a:xfrm>
            <a:custGeom>
              <a:avLst/>
              <a:gdLst/>
              <a:ahLst/>
              <a:cxnLst/>
              <a:rect l="l" t="t" r="r" b="b"/>
              <a:pathLst>
                <a:path w="3007359" h="10055225">
                  <a:moveTo>
                    <a:pt x="2795866" y="0"/>
                  </a:moveTo>
                  <a:lnTo>
                    <a:pt x="0" y="0"/>
                  </a:lnTo>
                  <a:lnTo>
                    <a:pt x="0" y="10055134"/>
                  </a:lnTo>
                  <a:lnTo>
                    <a:pt x="2843479" y="10055134"/>
                  </a:lnTo>
                  <a:lnTo>
                    <a:pt x="2938171" y="9517242"/>
                  </a:lnTo>
                  <a:lnTo>
                    <a:pt x="2986797" y="9165090"/>
                  </a:lnTo>
                  <a:lnTo>
                    <a:pt x="3004711" y="8843108"/>
                  </a:lnTo>
                  <a:lnTo>
                    <a:pt x="3007271" y="8395727"/>
                  </a:lnTo>
                  <a:lnTo>
                    <a:pt x="3006938" y="8342224"/>
                  </a:lnTo>
                  <a:lnTo>
                    <a:pt x="3005958" y="8289171"/>
                  </a:lnTo>
                  <a:lnTo>
                    <a:pt x="3004355" y="8236551"/>
                  </a:lnTo>
                  <a:lnTo>
                    <a:pt x="3002154" y="8184344"/>
                  </a:lnTo>
                  <a:lnTo>
                    <a:pt x="2999380" y="8132535"/>
                  </a:lnTo>
                  <a:lnTo>
                    <a:pt x="2996058" y="8081103"/>
                  </a:lnTo>
                  <a:lnTo>
                    <a:pt x="2992212" y="8030033"/>
                  </a:lnTo>
                  <a:lnTo>
                    <a:pt x="2987869" y="7979305"/>
                  </a:lnTo>
                  <a:lnTo>
                    <a:pt x="2983051" y="7928903"/>
                  </a:lnTo>
                  <a:lnTo>
                    <a:pt x="2977785" y="7878807"/>
                  </a:lnTo>
                  <a:lnTo>
                    <a:pt x="2972096" y="7829001"/>
                  </a:lnTo>
                  <a:lnTo>
                    <a:pt x="2966008" y="7779467"/>
                  </a:lnTo>
                  <a:lnTo>
                    <a:pt x="2959546" y="7730186"/>
                  </a:lnTo>
                  <a:lnTo>
                    <a:pt x="2952735" y="7681141"/>
                  </a:lnTo>
                  <a:lnTo>
                    <a:pt x="2945601" y="7632314"/>
                  </a:lnTo>
                  <a:lnTo>
                    <a:pt x="2938167" y="7583688"/>
                  </a:lnTo>
                  <a:lnTo>
                    <a:pt x="2930460" y="7535243"/>
                  </a:lnTo>
                  <a:lnTo>
                    <a:pt x="2914322" y="7438830"/>
                  </a:lnTo>
                  <a:lnTo>
                    <a:pt x="2897386" y="7342932"/>
                  </a:lnTo>
                  <a:lnTo>
                    <a:pt x="2870925" y="7199738"/>
                  </a:lnTo>
                  <a:lnTo>
                    <a:pt x="2807727" y="6866169"/>
                  </a:lnTo>
                  <a:lnTo>
                    <a:pt x="2790193" y="6770363"/>
                  </a:lnTo>
                  <a:lnTo>
                    <a:pt x="2773258" y="6674072"/>
                  </a:lnTo>
                  <a:lnTo>
                    <a:pt x="2757120" y="6577154"/>
                  </a:lnTo>
                  <a:lnTo>
                    <a:pt x="2749412" y="6528416"/>
                  </a:lnTo>
                  <a:lnTo>
                    <a:pt x="2741979" y="6479467"/>
                  </a:lnTo>
                  <a:lnTo>
                    <a:pt x="2734844" y="6430290"/>
                  </a:lnTo>
                  <a:lnTo>
                    <a:pt x="2728034" y="6380867"/>
                  </a:lnTo>
                  <a:lnTo>
                    <a:pt x="2721572" y="6331180"/>
                  </a:lnTo>
                  <a:lnTo>
                    <a:pt x="2715484" y="6281211"/>
                  </a:lnTo>
                  <a:lnTo>
                    <a:pt x="2709794" y="6230943"/>
                  </a:lnTo>
                  <a:lnTo>
                    <a:pt x="2704528" y="6180358"/>
                  </a:lnTo>
                  <a:lnTo>
                    <a:pt x="2699711" y="6129437"/>
                  </a:lnTo>
                  <a:lnTo>
                    <a:pt x="2695367" y="6078163"/>
                  </a:lnTo>
                  <a:lnTo>
                    <a:pt x="2691522" y="6026518"/>
                  </a:lnTo>
                  <a:lnTo>
                    <a:pt x="2688199" y="5974485"/>
                  </a:lnTo>
                  <a:lnTo>
                    <a:pt x="2685425" y="5922045"/>
                  </a:lnTo>
                  <a:lnTo>
                    <a:pt x="2683224" y="5869180"/>
                  </a:lnTo>
                  <a:lnTo>
                    <a:pt x="2681621" y="5815873"/>
                  </a:lnTo>
                  <a:lnTo>
                    <a:pt x="2680641" y="5762106"/>
                  </a:lnTo>
                  <a:lnTo>
                    <a:pt x="2680309" y="5707861"/>
                  </a:lnTo>
                  <a:lnTo>
                    <a:pt x="2680694" y="5655075"/>
                  </a:lnTo>
                  <a:lnTo>
                    <a:pt x="2681827" y="5602636"/>
                  </a:lnTo>
                  <a:lnTo>
                    <a:pt x="2683678" y="5550532"/>
                  </a:lnTo>
                  <a:lnTo>
                    <a:pt x="2686216" y="5498752"/>
                  </a:lnTo>
                  <a:lnTo>
                    <a:pt x="2689409" y="5447286"/>
                  </a:lnTo>
                  <a:lnTo>
                    <a:pt x="2693227" y="5396122"/>
                  </a:lnTo>
                  <a:lnTo>
                    <a:pt x="2697637" y="5345250"/>
                  </a:lnTo>
                  <a:lnTo>
                    <a:pt x="2702610" y="5294658"/>
                  </a:lnTo>
                  <a:lnTo>
                    <a:pt x="2708114" y="5244335"/>
                  </a:lnTo>
                  <a:lnTo>
                    <a:pt x="2714118" y="5194270"/>
                  </a:lnTo>
                  <a:lnTo>
                    <a:pt x="2720591" y="5144453"/>
                  </a:lnTo>
                  <a:lnTo>
                    <a:pt x="2727501" y="5094872"/>
                  </a:lnTo>
                  <a:lnTo>
                    <a:pt x="2734819" y="5045516"/>
                  </a:lnTo>
                  <a:lnTo>
                    <a:pt x="2742511" y="4996375"/>
                  </a:lnTo>
                  <a:lnTo>
                    <a:pt x="2750549" y="4947437"/>
                  </a:lnTo>
                  <a:lnTo>
                    <a:pt x="2758899" y="4898691"/>
                  </a:lnTo>
                  <a:lnTo>
                    <a:pt x="2767532" y="4850126"/>
                  </a:lnTo>
                  <a:lnTo>
                    <a:pt x="2785520" y="4753496"/>
                  </a:lnTo>
                  <a:lnTo>
                    <a:pt x="2804264" y="4657458"/>
                  </a:lnTo>
                  <a:lnTo>
                    <a:pt x="2881824" y="4277470"/>
                  </a:lnTo>
                  <a:lnTo>
                    <a:pt x="2900616" y="4183073"/>
                  </a:lnTo>
                  <a:lnTo>
                    <a:pt x="2910187" y="4132523"/>
                  </a:lnTo>
                  <a:lnTo>
                    <a:pt x="2919128" y="4081884"/>
                  </a:lnTo>
                  <a:lnTo>
                    <a:pt x="2927441" y="4031162"/>
                  </a:lnTo>
                  <a:lnTo>
                    <a:pt x="2935124" y="3980365"/>
                  </a:lnTo>
                  <a:lnTo>
                    <a:pt x="2942178" y="3929496"/>
                  </a:lnTo>
                  <a:lnTo>
                    <a:pt x="2948603" y="3878563"/>
                  </a:lnTo>
                  <a:lnTo>
                    <a:pt x="2954398" y="3827571"/>
                  </a:lnTo>
                  <a:lnTo>
                    <a:pt x="2959563" y="3776526"/>
                  </a:lnTo>
                  <a:lnTo>
                    <a:pt x="2964099" y="3725434"/>
                  </a:lnTo>
                  <a:lnTo>
                    <a:pt x="2968005" y="3674300"/>
                  </a:lnTo>
                  <a:lnTo>
                    <a:pt x="2971280" y="3623131"/>
                  </a:lnTo>
                  <a:lnTo>
                    <a:pt x="2973926" y="3571932"/>
                  </a:lnTo>
                  <a:lnTo>
                    <a:pt x="2975941" y="3520709"/>
                  </a:lnTo>
                  <a:lnTo>
                    <a:pt x="2977325" y="3469468"/>
                  </a:lnTo>
                  <a:lnTo>
                    <a:pt x="2978079" y="3418215"/>
                  </a:lnTo>
                  <a:lnTo>
                    <a:pt x="2978203" y="3366956"/>
                  </a:lnTo>
                  <a:lnTo>
                    <a:pt x="2977695" y="3315696"/>
                  </a:lnTo>
                  <a:lnTo>
                    <a:pt x="2976557" y="3264441"/>
                  </a:lnTo>
                  <a:lnTo>
                    <a:pt x="2974788" y="3213197"/>
                  </a:lnTo>
                  <a:lnTo>
                    <a:pt x="2972387" y="3161971"/>
                  </a:lnTo>
                  <a:lnTo>
                    <a:pt x="2969355" y="3110767"/>
                  </a:lnTo>
                  <a:lnTo>
                    <a:pt x="2965692" y="3059592"/>
                  </a:lnTo>
                  <a:lnTo>
                    <a:pt x="2961397" y="3008451"/>
                  </a:lnTo>
                  <a:lnTo>
                    <a:pt x="2956471" y="2957351"/>
                  </a:lnTo>
                  <a:lnTo>
                    <a:pt x="2950912" y="2906297"/>
                  </a:lnTo>
                  <a:lnTo>
                    <a:pt x="2944722" y="2855295"/>
                  </a:lnTo>
                  <a:lnTo>
                    <a:pt x="2937900" y="2804351"/>
                  </a:lnTo>
                  <a:lnTo>
                    <a:pt x="2930445" y="2753471"/>
                  </a:lnTo>
                  <a:lnTo>
                    <a:pt x="2922358" y="2702660"/>
                  </a:lnTo>
                  <a:lnTo>
                    <a:pt x="2893664" y="2532927"/>
                  </a:lnTo>
                  <a:lnTo>
                    <a:pt x="2802292" y="2012596"/>
                  </a:lnTo>
                  <a:lnTo>
                    <a:pt x="2785700" y="1915249"/>
                  </a:lnTo>
                  <a:lnTo>
                    <a:pt x="2769946" y="1819620"/>
                  </a:lnTo>
                  <a:lnTo>
                    <a:pt x="2755150" y="1725488"/>
                  </a:lnTo>
                  <a:lnTo>
                    <a:pt x="2741429" y="1632629"/>
                  </a:lnTo>
                  <a:lnTo>
                    <a:pt x="2735010" y="1586608"/>
                  </a:lnTo>
                  <a:lnTo>
                    <a:pt x="2728904" y="1540821"/>
                  </a:lnTo>
                  <a:lnTo>
                    <a:pt x="2723127" y="1495242"/>
                  </a:lnTo>
                  <a:lnTo>
                    <a:pt x="2717694" y="1449841"/>
                  </a:lnTo>
                  <a:lnTo>
                    <a:pt x="2712618" y="1404592"/>
                  </a:lnTo>
                  <a:lnTo>
                    <a:pt x="2707916" y="1359466"/>
                  </a:lnTo>
                  <a:lnTo>
                    <a:pt x="2703602" y="1314436"/>
                  </a:lnTo>
                  <a:lnTo>
                    <a:pt x="2699691" y="1269473"/>
                  </a:lnTo>
                  <a:lnTo>
                    <a:pt x="2696197" y="1224550"/>
                  </a:lnTo>
                  <a:lnTo>
                    <a:pt x="2693136" y="1179639"/>
                  </a:lnTo>
                  <a:lnTo>
                    <a:pt x="2690523" y="1134712"/>
                  </a:lnTo>
                  <a:lnTo>
                    <a:pt x="2688372" y="1089741"/>
                  </a:lnTo>
                  <a:lnTo>
                    <a:pt x="2686699" y="1044698"/>
                  </a:lnTo>
                  <a:lnTo>
                    <a:pt x="2685517" y="999556"/>
                  </a:lnTo>
                  <a:lnTo>
                    <a:pt x="2684843" y="954287"/>
                  </a:lnTo>
                  <a:lnTo>
                    <a:pt x="2684690" y="908862"/>
                  </a:lnTo>
                  <a:lnTo>
                    <a:pt x="2685075" y="863255"/>
                  </a:lnTo>
                  <a:lnTo>
                    <a:pt x="2686011" y="817436"/>
                  </a:lnTo>
                  <a:lnTo>
                    <a:pt x="2687513" y="771378"/>
                  </a:lnTo>
                  <a:lnTo>
                    <a:pt x="2689597" y="725054"/>
                  </a:lnTo>
                  <a:lnTo>
                    <a:pt x="2692277" y="678436"/>
                  </a:lnTo>
                  <a:lnTo>
                    <a:pt x="2695568" y="631494"/>
                  </a:lnTo>
                  <a:lnTo>
                    <a:pt x="2699486" y="584203"/>
                  </a:lnTo>
                  <a:lnTo>
                    <a:pt x="2704044" y="536533"/>
                  </a:lnTo>
                  <a:lnTo>
                    <a:pt x="2709258" y="488458"/>
                  </a:lnTo>
                  <a:lnTo>
                    <a:pt x="2715142" y="439948"/>
                  </a:lnTo>
                  <a:lnTo>
                    <a:pt x="2721712" y="390977"/>
                  </a:lnTo>
                  <a:lnTo>
                    <a:pt x="2728983" y="341517"/>
                  </a:lnTo>
                  <a:lnTo>
                    <a:pt x="2736968" y="291539"/>
                  </a:lnTo>
                  <a:lnTo>
                    <a:pt x="2745684" y="241015"/>
                  </a:lnTo>
                  <a:lnTo>
                    <a:pt x="2755145" y="189919"/>
                  </a:lnTo>
                  <a:lnTo>
                    <a:pt x="2765365" y="138221"/>
                  </a:lnTo>
                  <a:lnTo>
                    <a:pt x="2776361" y="85895"/>
                  </a:lnTo>
                  <a:lnTo>
                    <a:pt x="2788146" y="32912"/>
                  </a:lnTo>
                  <a:lnTo>
                    <a:pt x="2795866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15611" y="0"/>
              <a:ext cx="3007360" cy="10058400"/>
            </a:xfrm>
            <a:custGeom>
              <a:avLst/>
              <a:gdLst/>
              <a:ahLst/>
              <a:cxnLst/>
              <a:rect l="l" t="t" r="r" b="b"/>
              <a:pathLst>
                <a:path w="3007359" h="10058400">
                  <a:moveTo>
                    <a:pt x="2842597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2875099" y="10058400"/>
                  </a:lnTo>
                  <a:lnTo>
                    <a:pt x="2938171" y="9700122"/>
                  </a:lnTo>
                  <a:lnTo>
                    <a:pt x="2986797" y="9347970"/>
                  </a:lnTo>
                  <a:lnTo>
                    <a:pt x="3004711" y="9025988"/>
                  </a:lnTo>
                  <a:lnTo>
                    <a:pt x="3007271" y="8578607"/>
                  </a:lnTo>
                  <a:lnTo>
                    <a:pt x="3006938" y="8525104"/>
                  </a:lnTo>
                  <a:lnTo>
                    <a:pt x="3005958" y="8472052"/>
                  </a:lnTo>
                  <a:lnTo>
                    <a:pt x="3004355" y="8419431"/>
                  </a:lnTo>
                  <a:lnTo>
                    <a:pt x="3002154" y="8367225"/>
                  </a:lnTo>
                  <a:lnTo>
                    <a:pt x="2999380" y="8315415"/>
                  </a:lnTo>
                  <a:lnTo>
                    <a:pt x="2996058" y="8263984"/>
                  </a:lnTo>
                  <a:lnTo>
                    <a:pt x="2992212" y="8212913"/>
                  </a:lnTo>
                  <a:lnTo>
                    <a:pt x="2987869" y="8162185"/>
                  </a:lnTo>
                  <a:lnTo>
                    <a:pt x="2983051" y="8111783"/>
                  </a:lnTo>
                  <a:lnTo>
                    <a:pt x="2977785" y="8061688"/>
                  </a:lnTo>
                  <a:lnTo>
                    <a:pt x="2972096" y="8011882"/>
                  </a:lnTo>
                  <a:lnTo>
                    <a:pt x="2966008" y="7962347"/>
                  </a:lnTo>
                  <a:lnTo>
                    <a:pt x="2959546" y="7913067"/>
                  </a:lnTo>
                  <a:lnTo>
                    <a:pt x="2952735" y="7864022"/>
                  </a:lnTo>
                  <a:lnTo>
                    <a:pt x="2945601" y="7815195"/>
                  </a:lnTo>
                  <a:lnTo>
                    <a:pt x="2938167" y="7766568"/>
                  </a:lnTo>
                  <a:lnTo>
                    <a:pt x="2930460" y="7718124"/>
                  </a:lnTo>
                  <a:lnTo>
                    <a:pt x="2922503" y="7669844"/>
                  </a:lnTo>
                  <a:lnTo>
                    <a:pt x="2914322" y="7621710"/>
                  </a:lnTo>
                  <a:lnTo>
                    <a:pt x="2905941" y="7573706"/>
                  </a:lnTo>
                  <a:lnTo>
                    <a:pt x="2897386" y="7525812"/>
                  </a:lnTo>
                  <a:lnTo>
                    <a:pt x="2888682" y="7478011"/>
                  </a:lnTo>
                  <a:lnTo>
                    <a:pt x="2879853" y="7430286"/>
                  </a:lnTo>
                  <a:lnTo>
                    <a:pt x="2870925" y="7382618"/>
                  </a:lnTo>
                  <a:lnTo>
                    <a:pt x="2861921" y="7334989"/>
                  </a:lnTo>
                  <a:lnTo>
                    <a:pt x="2834712" y="7192163"/>
                  </a:lnTo>
                  <a:lnTo>
                    <a:pt x="2825659" y="7144514"/>
                  </a:lnTo>
                  <a:lnTo>
                    <a:pt x="2816655" y="7096815"/>
                  </a:lnTo>
                  <a:lnTo>
                    <a:pt x="2807727" y="7049049"/>
                  </a:lnTo>
                  <a:lnTo>
                    <a:pt x="2798898" y="7001198"/>
                  </a:lnTo>
                  <a:lnTo>
                    <a:pt x="2790193" y="6953243"/>
                  </a:lnTo>
                  <a:lnTo>
                    <a:pt x="2781638" y="6905167"/>
                  </a:lnTo>
                  <a:lnTo>
                    <a:pt x="2773258" y="6856952"/>
                  </a:lnTo>
                  <a:lnTo>
                    <a:pt x="2765077" y="6808581"/>
                  </a:lnTo>
                  <a:lnTo>
                    <a:pt x="2757120" y="6760035"/>
                  </a:lnTo>
                  <a:lnTo>
                    <a:pt x="2749412" y="6711296"/>
                  </a:lnTo>
                  <a:lnTo>
                    <a:pt x="2741979" y="6662347"/>
                  </a:lnTo>
                  <a:lnTo>
                    <a:pt x="2734844" y="6613170"/>
                  </a:lnTo>
                  <a:lnTo>
                    <a:pt x="2728034" y="6563747"/>
                  </a:lnTo>
                  <a:lnTo>
                    <a:pt x="2721572" y="6514060"/>
                  </a:lnTo>
                  <a:lnTo>
                    <a:pt x="2715484" y="6464092"/>
                  </a:lnTo>
                  <a:lnTo>
                    <a:pt x="2709794" y="6413824"/>
                  </a:lnTo>
                  <a:lnTo>
                    <a:pt x="2704528" y="6363238"/>
                  </a:lnTo>
                  <a:lnTo>
                    <a:pt x="2699711" y="6312317"/>
                  </a:lnTo>
                  <a:lnTo>
                    <a:pt x="2695367" y="6261043"/>
                  </a:lnTo>
                  <a:lnTo>
                    <a:pt x="2691522" y="6209399"/>
                  </a:lnTo>
                  <a:lnTo>
                    <a:pt x="2688199" y="6157365"/>
                  </a:lnTo>
                  <a:lnTo>
                    <a:pt x="2685425" y="6104925"/>
                  </a:lnTo>
                  <a:lnTo>
                    <a:pt x="2683224" y="6052060"/>
                  </a:lnTo>
                  <a:lnTo>
                    <a:pt x="2681621" y="5998753"/>
                  </a:lnTo>
                  <a:lnTo>
                    <a:pt x="2680641" y="5944986"/>
                  </a:lnTo>
                  <a:lnTo>
                    <a:pt x="2680309" y="5890741"/>
                  </a:lnTo>
                  <a:lnTo>
                    <a:pt x="2680694" y="5837955"/>
                  </a:lnTo>
                  <a:lnTo>
                    <a:pt x="2681827" y="5785516"/>
                  </a:lnTo>
                  <a:lnTo>
                    <a:pt x="2683678" y="5733412"/>
                  </a:lnTo>
                  <a:lnTo>
                    <a:pt x="2686216" y="5681632"/>
                  </a:lnTo>
                  <a:lnTo>
                    <a:pt x="2689409" y="5630166"/>
                  </a:lnTo>
                  <a:lnTo>
                    <a:pt x="2693227" y="5579002"/>
                  </a:lnTo>
                  <a:lnTo>
                    <a:pt x="2697637" y="5528130"/>
                  </a:lnTo>
                  <a:lnTo>
                    <a:pt x="2702610" y="5477538"/>
                  </a:lnTo>
                  <a:lnTo>
                    <a:pt x="2708114" y="5427215"/>
                  </a:lnTo>
                  <a:lnTo>
                    <a:pt x="2714118" y="5377151"/>
                  </a:lnTo>
                  <a:lnTo>
                    <a:pt x="2720591" y="5327333"/>
                  </a:lnTo>
                  <a:lnTo>
                    <a:pt x="2727501" y="5277752"/>
                  </a:lnTo>
                  <a:lnTo>
                    <a:pt x="2734819" y="5228397"/>
                  </a:lnTo>
                  <a:lnTo>
                    <a:pt x="2742511" y="5179255"/>
                  </a:lnTo>
                  <a:lnTo>
                    <a:pt x="2750549" y="5130317"/>
                  </a:lnTo>
                  <a:lnTo>
                    <a:pt x="2758899" y="5081571"/>
                  </a:lnTo>
                  <a:lnTo>
                    <a:pt x="2767532" y="5033006"/>
                  </a:lnTo>
                  <a:lnTo>
                    <a:pt x="2776416" y="4984612"/>
                  </a:lnTo>
                  <a:lnTo>
                    <a:pt x="2785520" y="4936376"/>
                  </a:lnTo>
                  <a:lnTo>
                    <a:pt x="2794813" y="4888289"/>
                  </a:lnTo>
                  <a:lnTo>
                    <a:pt x="2804264" y="4840338"/>
                  </a:lnTo>
                  <a:lnTo>
                    <a:pt x="2813842" y="4792514"/>
                  </a:lnTo>
                  <a:lnTo>
                    <a:pt x="2823515" y="4744805"/>
                  </a:lnTo>
                  <a:lnTo>
                    <a:pt x="2833254" y="4697200"/>
                  </a:lnTo>
                  <a:lnTo>
                    <a:pt x="2862544" y="4554899"/>
                  </a:lnTo>
                  <a:lnTo>
                    <a:pt x="2872230" y="4507600"/>
                  </a:lnTo>
                  <a:lnTo>
                    <a:pt x="2881824" y="4460351"/>
                  </a:lnTo>
                  <a:lnTo>
                    <a:pt x="2891297" y="4413139"/>
                  </a:lnTo>
                  <a:lnTo>
                    <a:pt x="2900616" y="4365954"/>
                  </a:lnTo>
                  <a:lnTo>
                    <a:pt x="2910187" y="4315403"/>
                  </a:lnTo>
                  <a:lnTo>
                    <a:pt x="2919128" y="4264764"/>
                  </a:lnTo>
                  <a:lnTo>
                    <a:pt x="2927441" y="4214043"/>
                  </a:lnTo>
                  <a:lnTo>
                    <a:pt x="2935124" y="4163245"/>
                  </a:lnTo>
                  <a:lnTo>
                    <a:pt x="2942178" y="4112377"/>
                  </a:lnTo>
                  <a:lnTo>
                    <a:pt x="2948603" y="4061444"/>
                  </a:lnTo>
                  <a:lnTo>
                    <a:pt x="2954398" y="4010452"/>
                  </a:lnTo>
                  <a:lnTo>
                    <a:pt x="2959563" y="3959407"/>
                  </a:lnTo>
                  <a:lnTo>
                    <a:pt x="2964099" y="3908314"/>
                  </a:lnTo>
                  <a:lnTo>
                    <a:pt x="2968005" y="3857181"/>
                  </a:lnTo>
                  <a:lnTo>
                    <a:pt x="2971280" y="3806011"/>
                  </a:lnTo>
                  <a:lnTo>
                    <a:pt x="2973926" y="3754812"/>
                  </a:lnTo>
                  <a:lnTo>
                    <a:pt x="2975941" y="3703590"/>
                  </a:lnTo>
                  <a:lnTo>
                    <a:pt x="2977325" y="3652349"/>
                  </a:lnTo>
                  <a:lnTo>
                    <a:pt x="2978079" y="3601095"/>
                  </a:lnTo>
                  <a:lnTo>
                    <a:pt x="2978203" y="3549836"/>
                  </a:lnTo>
                  <a:lnTo>
                    <a:pt x="2977695" y="3498576"/>
                  </a:lnTo>
                  <a:lnTo>
                    <a:pt x="2976557" y="3447321"/>
                  </a:lnTo>
                  <a:lnTo>
                    <a:pt x="2974788" y="3396078"/>
                  </a:lnTo>
                  <a:lnTo>
                    <a:pt x="2972387" y="3344851"/>
                  </a:lnTo>
                  <a:lnTo>
                    <a:pt x="2969355" y="3293647"/>
                  </a:lnTo>
                  <a:lnTo>
                    <a:pt x="2965692" y="3242472"/>
                  </a:lnTo>
                  <a:lnTo>
                    <a:pt x="2961397" y="3191332"/>
                  </a:lnTo>
                  <a:lnTo>
                    <a:pt x="2956471" y="3140232"/>
                  </a:lnTo>
                  <a:lnTo>
                    <a:pt x="2950912" y="3089178"/>
                  </a:lnTo>
                  <a:lnTo>
                    <a:pt x="2944722" y="3038176"/>
                  </a:lnTo>
                  <a:lnTo>
                    <a:pt x="2937900" y="2987231"/>
                  </a:lnTo>
                  <a:lnTo>
                    <a:pt x="2930445" y="2936351"/>
                  </a:lnTo>
                  <a:lnTo>
                    <a:pt x="2922358" y="2885540"/>
                  </a:lnTo>
                  <a:lnTo>
                    <a:pt x="2912787" y="2828152"/>
                  </a:lnTo>
                  <a:lnTo>
                    <a:pt x="2903217" y="2771584"/>
                  </a:lnTo>
                  <a:lnTo>
                    <a:pt x="2893664" y="2715807"/>
                  </a:lnTo>
                  <a:lnTo>
                    <a:pt x="2884141" y="2660795"/>
                  </a:lnTo>
                  <a:lnTo>
                    <a:pt x="2874665" y="2606520"/>
                  </a:lnTo>
                  <a:lnTo>
                    <a:pt x="2865249" y="2552952"/>
                  </a:lnTo>
                  <a:lnTo>
                    <a:pt x="2828492" y="2345210"/>
                  </a:lnTo>
                  <a:lnTo>
                    <a:pt x="2819604" y="2294767"/>
                  </a:lnTo>
                  <a:lnTo>
                    <a:pt x="2810866" y="2244865"/>
                  </a:lnTo>
                  <a:lnTo>
                    <a:pt x="2802292" y="2195477"/>
                  </a:lnTo>
                  <a:lnTo>
                    <a:pt x="2793899" y="2146574"/>
                  </a:lnTo>
                  <a:lnTo>
                    <a:pt x="2785700" y="2098129"/>
                  </a:lnTo>
                  <a:lnTo>
                    <a:pt x="2777711" y="2050114"/>
                  </a:lnTo>
                  <a:lnTo>
                    <a:pt x="2769946" y="2002500"/>
                  </a:lnTo>
                  <a:lnTo>
                    <a:pt x="2762421" y="1955261"/>
                  </a:lnTo>
                  <a:lnTo>
                    <a:pt x="2755150" y="1908368"/>
                  </a:lnTo>
                  <a:lnTo>
                    <a:pt x="2748148" y="1861794"/>
                  </a:lnTo>
                  <a:lnTo>
                    <a:pt x="2741429" y="1815510"/>
                  </a:lnTo>
                  <a:lnTo>
                    <a:pt x="2735010" y="1769488"/>
                  </a:lnTo>
                  <a:lnTo>
                    <a:pt x="2728904" y="1723702"/>
                  </a:lnTo>
                  <a:lnTo>
                    <a:pt x="2723127" y="1678122"/>
                  </a:lnTo>
                  <a:lnTo>
                    <a:pt x="2717694" y="1632721"/>
                  </a:lnTo>
                  <a:lnTo>
                    <a:pt x="2712618" y="1587472"/>
                  </a:lnTo>
                  <a:lnTo>
                    <a:pt x="2707916" y="1542346"/>
                  </a:lnTo>
                  <a:lnTo>
                    <a:pt x="2703602" y="1497316"/>
                  </a:lnTo>
                  <a:lnTo>
                    <a:pt x="2699691" y="1452353"/>
                  </a:lnTo>
                  <a:lnTo>
                    <a:pt x="2696197" y="1407430"/>
                  </a:lnTo>
                  <a:lnTo>
                    <a:pt x="2693136" y="1362519"/>
                  </a:lnTo>
                  <a:lnTo>
                    <a:pt x="2690523" y="1317592"/>
                  </a:lnTo>
                  <a:lnTo>
                    <a:pt x="2688372" y="1272621"/>
                  </a:lnTo>
                  <a:lnTo>
                    <a:pt x="2686699" y="1227579"/>
                  </a:lnTo>
                  <a:lnTo>
                    <a:pt x="2685517" y="1182437"/>
                  </a:lnTo>
                  <a:lnTo>
                    <a:pt x="2684843" y="1137167"/>
                  </a:lnTo>
                  <a:lnTo>
                    <a:pt x="2684690" y="1091743"/>
                  </a:lnTo>
                  <a:lnTo>
                    <a:pt x="2685075" y="1046135"/>
                  </a:lnTo>
                  <a:lnTo>
                    <a:pt x="2686011" y="1000316"/>
                  </a:lnTo>
                  <a:lnTo>
                    <a:pt x="2687513" y="954259"/>
                  </a:lnTo>
                  <a:lnTo>
                    <a:pt x="2689597" y="907935"/>
                  </a:lnTo>
                  <a:lnTo>
                    <a:pt x="2692277" y="861316"/>
                  </a:lnTo>
                  <a:lnTo>
                    <a:pt x="2695568" y="814375"/>
                  </a:lnTo>
                  <a:lnTo>
                    <a:pt x="2699486" y="767083"/>
                  </a:lnTo>
                  <a:lnTo>
                    <a:pt x="2704044" y="719414"/>
                  </a:lnTo>
                  <a:lnTo>
                    <a:pt x="2709258" y="671338"/>
                  </a:lnTo>
                  <a:lnTo>
                    <a:pt x="2715142" y="622829"/>
                  </a:lnTo>
                  <a:lnTo>
                    <a:pt x="2721712" y="573858"/>
                  </a:lnTo>
                  <a:lnTo>
                    <a:pt x="2728983" y="524397"/>
                  </a:lnTo>
                  <a:lnTo>
                    <a:pt x="2736968" y="474419"/>
                  </a:lnTo>
                  <a:lnTo>
                    <a:pt x="2745684" y="423896"/>
                  </a:lnTo>
                  <a:lnTo>
                    <a:pt x="2755145" y="372799"/>
                  </a:lnTo>
                  <a:lnTo>
                    <a:pt x="2765365" y="321101"/>
                  </a:lnTo>
                  <a:lnTo>
                    <a:pt x="2776361" y="268775"/>
                  </a:lnTo>
                  <a:lnTo>
                    <a:pt x="2788146" y="215792"/>
                  </a:lnTo>
                  <a:lnTo>
                    <a:pt x="2800735" y="162124"/>
                  </a:lnTo>
                  <a:lnTo>
                    <a:pt x="2814144" y="107744"/>
                  </a:lnTo>
                  <a:lnTo>
                    <a:pt x="2828387" y="52623"/>
                  </a:lnTo>
                  <a:lnTo>
                    <a:pt x="284259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131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Alpha</a:t>
            </a:r>
            <a:r>
              <a:rPr spc="-40" dirty="0"/>
              <a:t> </a:t>
            </a:r>
            <a:r>
              <a:rPr spc="85" dirty="0"/>
              <a:t>Residential</a:t>
            </a:r>
            <a:r>
              <a:rPr spc="-40" dirty="0"/>
              <a:t> </a:t>
            </a:r>
            <a:r>
              <a:rPr spc="135" dirty="0"/>
              <a:t>is</a:t>
            </a:r>
            <a:r>
              <a:rPr spc="-40" dirty="0"/>
              <a:t> </a:t>
            </a:r>
            <a:r>
              <a:rPr spc="204" dirty="0"/>
              <a:t>a</a:t>
            </a:r>
            <a:r>
              <a:rPr spc="-40" dirty="0"/>
              <a:t> </a:t>
            </a:r>
            <a:r>
              <a:rPr spc="70" dirty="0"/>
              <a:t>Pittsburgh-</a:t>
            </a:r>
            <a:r>
              <a:rPr spc="120" dirty="0"/>
              <a:t>based</a:t>
            </a:r>
            <a:r>
              <a:rPr spc="-35" dirty="0"/>
              <a:t> </a:t>
            </a:r>
            <a:r>
              <a:rPr spc="50" dirty="0"/>
              <a:t>real</a:t>
            </a:r>
            <a:r>
              <a:rPr spc="-40" dirty="0"/>
              <a:t> </a:t>
            </a:r>
            <a:r>
              <a:rPr spc="95" dirty="0"/>
              <a:t>estate</a:t>
            </a:r>
            <a:r>
              <a:rPr spc="-40" dirty="0"/>
              <a:t> </a:t>
            </a:r>
            <a:r>
              <a:rPr spc="80" dirty="0"/>
              <a:t>investment</a:t>
            </a:r>
            <a:r>
              <a:rPr spc="-40" dirty="0"/>
              <a:t> </a:t>
            </a:r>
            <a:r>
              <a:rPr spc="55" dirty="0"/>
              <a:t>firm</a:t>
            </a:r>
            <a:r>
              <a:rPr spc="-35" dirty="0"/>
              <a:t> </a:t>
            </a:r>
            <a:r>
              <a:rPr spc="60" dirty="0"/>
              <a:t>that</a:t>
            </a:r>
            <a:r>
              <a:rPr spc="-40" dirty="0"/>
              <a:t> </a:t>
            </a:r>
            <a:r>
              <a:rPr spc="70" dirty="0"/>
              <a:t>acquires, </a:t>
            </a:r>
            <a:r>
              <a:rPr spc="75" dirty="0"/>
              <a:t>develops,</a:t>
            </a:r>
            <a:r>
              <a:rPr spc="-45" dirty="0"/>
              <a:t> </a:t>
            </a:r>
            <a:r>
              <a:rPr spc="165" dirty="0"/>
              <a:t>andmanages</a:t>
            </a:r>
            <a:r>
              <a:rPr spc="-40" dirty="0"/>
              <a:t> </a:t>
            </a:r>
            <a:r>
              <a:rPr spc="65" dirty="0"/>
              <a:t>institutional</a:t>
            </a:r>
            <a:r>
              <a:rPr spc="-40" dirty="0"/>
              <a:t> </a:t>
            </a:r>
            <a:r>
              <a:rPr spc="70" dirty="0"/>
              <a:t>quality</a:t>
            </a:r>
            <a:r>
              <a:rPr spc="-45" dirty="0"/>
              <a:t> </a:t>
            </a:r>
            <a:r>
              <a:rPr spc="85" dirty="0"/>
              <a:t>multifamily</a:t>
            </a:r>
            <a:r>
              <a:rPr spc="-45" dirty="0"/>
              <a:t> </a:t>
            </a:r>
            <a:r>
              <a:rPr spc="110" dirty="0"/>
              <a:t>housing</a:t>
            </a:r>
            <a:r>
              <a:rPr spc="-40" dirty="0"/>
              <a:t> </a:t>
            </a:r>
            <a:r>
              <a:rPr spc="80" dirty="0"/>
              <a:t>communities.</a:t>
            </a:r>
          </a:p>
          <a:p>
            <a:pPr marL="12700" marR="5080">
              <a:lnSpc>
                <a:spcPct val="100000"/>
              </a:lnSpc>
            </a:pPr>
            <a:r>
              <a:rPr spc="60" dirty="0"/>
              <a:t>Alpha’s</a:t>
            </a:r>
            <a:r>
              <a:rPr spc="-35" dirty="0"/>
              <a:t> </a:t>
            </a:r>
            <a:r>
              <a:rPr spc="75" dirty="0"/>
              <a:t>executives</a:t>
            </a:r>
            <a:r>
              <a:rPr spc="-30" dirty="0"/>
              <a:t> </a:t>
            </a:r>
            <a:r>
              <a:rPr spc="105" dirty="0"/>
              <a:t>have</a:t>
            </a:r>
            <a:r>
              <a:rPr spc="-30" dirty="0"/>
              <a:t> </a:t>
            </a:r>
            <a:r>
              <a:rPr spc="50" dirty="0"/>
              <a:t>tailoredexperience</a:t>
            </a:r>
            <a:r>
              <a:rPr spc="-30" dirty="0"/>
              <a:t> </a:t>
            </a:r>
            <a:r>
              <a:rPr spc="60" dirty="0"/>
              <a:t>in</a:t>
            </a:r>
            <a:r>
              <a:rPr spc="-30" dirty="0"/>
              <a:t> </a:t>
            </a:r>
            <a:r>
              <a:rPr spc="55" dirty="0"/>
              <a:t>the</a:t>
            </a:r>
            <a:r>
              <a:rPr spc="-30" dirty="0"/>
              <a:t> </a:t>
            </a:r>
            <a:r>
              <a:rPr spc="85" dirty="0"/>
              <a:t>multifamily</a:t>
            </a:r>
            <a:r>
              <a:rPr spc="-35" dirty="0"/>
              <a:t> </a:t>
            </a:r>
            <a:r>
              <a:rPr spc="50" dirty="0"/>
              <a:t>sector</a:t>
            </a:r>
            <a:r>
              <a:rPr spc="-30" dirty="0"/>
              <a:t> </a:t>
            </a:r>
            <a:r>
              <a:rPr spc="-20" dirty="0"/>
              <a:t>with </a:t>
            </a:r>
            <a:r>
              <a:rPr spc="85" dirty="0"/>
              <a:t>comprehensive</a:t>
            </a:r>
            <a:r>
              <a:rPr spc="-5" dirty="0"/>
              <a:t> </a:t>
            </a:r>
            <a:r>
              <a:rPr spc="65" dirty="0"/>
              <a:t>operating</a:t>
            </a:r>
            <a:r>
              <a:rPr spc="-5" dirty="0"/>
              <a:t> </a:t>
            </a:r>
            <a:r>
              <a:rPr dirty="0"/>
              <a:t>know-how,</a:t>
            </a:r>
            <a:r>
              <a:rPr spc="-5" dirty="0"/>
              <a:t> </a:t>
            </a:r>
            <a:r>
              <a:rPr spc="95" dirty="0"/>
              <a:t>including</a:t>
            </a:r>
            <a:r>
              <a:rPr dirty="0"/>
              <a:t> </a:t>
            </a:r>
            <a:r>
              <a:rPr spc="130" dirty="0"/>
              <a:t>assetmanagement,</a:t>
            </a:r>
            <a:r>
              <a:rPr spc="-5" dirty="0"/>
              <a:t> </a:t>
            </a:r>
            <a:r>
              <a:rPr spc="-10" dirty="0"/>
              <a:t>property </a:t>
            </a:r>
            <a:r>
              <a:rPr spc="114" dirty="0"/>
              <a:t>management,</a:t>
            </a:r>
            <a:r>
              <a:rPr spc="-40" dirty="0"/>
              <a:t> </a:t>
            </a:r>
            <a:r>
              <a:rPr spc="65" dirty="0"/>
              <a:t>development,</a:t>
            </a:r>
            <a:r>
              <a:rPr spc="-30" dirty="0"/>
              <a:t> </a:t>
            </a:r>
            <a:r>
              <a:rPr spc="55" dirty="0"/>
              <a:t>repositioning,</a:t>
            </a:r>
            <a:r>
              <a:rPr spc="-35" dirty="0"/>
              <a:t> </a:t>
            </a:r>
            <a:r>
              <a:rPr spc="80" dirty="0"/>
              <a:t>acquisition,</a:t>
            </a:r>
            <a:r>
              <a:rPr spc="-30" dirty="0"/>
              <a:t> </a:t>
            </a:r>
            <a:r>
              <a:rPr spc="125" dirty="0"/>
              <a:t>and</a:t>
            </a:r>
            <a:r>
              <a:rPr spc="-30" dirty="0"/>
              <a:t> </a:t>
            </a:r>
            <a:r>
              <a:rPr spc="110" dirty="0"/>
              <a:t>financing.</a:t>
            </a:r>
            <a:r>
              <a:rPr spc="-35" dirty="0"/>
              <a:t> </a:t>
            </a:r>
            <a:r>
              <a:rPr spc="90" dirty="0"/>
              <a:t>Alphais</a:t>
            </a:r>
            <a:r>
              <a:rPr spc="-30" dirty="0"/>
              <a:t> </a:t>
            </a:r>
            <a:r>
              <a:rPr spc="155" dirty="0"/>
              <a:t>a </a:t>
            </a:r>
            <a:r>
              <a:rPr spc="85" dirty="0"/>
              <a:t>disciplined</a:t>
            </a:r>
            <a:r>
              <a:rPr spc="-30" dirty="0"/>
              <a:t> </a:t>
            </a:r>
            <a:r>
              <a:rPr spc="80" dirty="0"/>
              <a:t>investment</a:t>
            </a:r>
            <a:r>
              <a:rPr spc="-20" dirty="0"/>
              <a:t> </a:t>
            </a:r>
            <a:r>
              <a:rPr spc="125" dirty="0"/>
              <a:t>manager</a:t>
            </a:r>
            <a:r>
              <a:rPr spc="-20" dirty="0"/>
              <a:t> </a:t>
            </a:r>
            <a:r>
              <a:rPr dirty="0"/>
              <a:t>with</a:t>
            </a:r>
            <a:r>
              <a:rPr spc="-25" dirty="0"/>
              <a:t> </a:t>
            </a:r>
            <a:r>
              <a:rPr spc="204" dirty="0"/>
              <a:t>a</a:t>
            </a:r>
            <a:r>
              <a:rPr spc="-15" dirty="0"/>
              <a:t> </a:t>
            </a:r>
            <a:r>
              <a:rPr spc="60" dirty="0"/>
              <a:t>vertically</a:t>
            </a:r>
            <a:r>
              <a:rPr spc="-20" dirty="0"/>
              <a:t> </a:t>
            </a:r>
            <a:r>
              <a:rPr spc="65" dirty="0"/>
              <a:t>integrated</a:t>
            </a:r>
            <a:r>
              <a:rPr spc="-15" dirty="0"/>
              <a:t> </a:t>
            </a:r>
            <a:r>
              <a:rPr spc="125" dirty="0"/>
              <a:t>and</a:t>
            </a:r>
            <a:r>
              <a:rPr spc="-20" dirty="0"/>
              <a:t> </a:t>
            </a:r>
            <a:r>
              <a:rPr spc="70" dirty="0"/>
              <a:t>tech-</a:t>
            </a:r>
            <a:r>
              <a:rPr spc="80" dirty="0"/>
              <a:t>enabled</a:t>
            </a:r>
            <a:r>
              <a:rPr spc="-15" dirty="0"/>
              <a:t> </a:t>
            </a:r>
            <a:r>
              <a:rPr spc="30" dirty="0"/>
              <a:t>real </a:t>
            </a:r>
            <a:r>
              <a:rPr spc="95" dirty="0"/>
              <a:t>estate</a:t>
            </a:r>
            <a:r>
              <a:rPr spc="-5" dirty="0"/>
              <a:t> </a:t>
            </a:r>
            <a:r>
              <a:rPr dirty="0"/>
              <a:t>platform.We</a:t>
            </a:r>
            <a:r>
              <a:rPr spc="-5" dirty="0"/>
              <a:t> </a:t>
            </a:r>
            <a:r>
              <a:rPr spc="55" dirty="0"/>
              <a:t>are</a:t>
            </a:r>
            <a:r>
              <a:rPr dirty="0"/>
              <a:t> </a:t>
            </a:r>
            <a:r>
              <a:rPr spc="204" dirty="0"/>
              <a:t>a</a:t>
            </a:r>
            <a:r>
              <a:rPr spc="-5" dirty="0"/>
              <a:t> </a:t>
            </a:r>
            <a:r>
              <a:rPr spc="65" dirty="0"/>
              <a:t>leader</a:t>
            </a:r>
            <a:r>
              <a:rPr dirty="0"/>
              <a:t> </a:t>
            </a:r>
            <a:r>
              <a:rPr spc="60" dirty="0"/>
              <a:t>in</a:t>
            </a:r>
            <a:r>
              <a:rPr spc="-5" dirty="0"/>
              <a:t> </a:t>
            </a:r>
            <a:r>
              <a:rPr dirty="0"/>
              <a:t>our </a:t>
            </a:r>
            <a:r>
              <a:rPr spc="95" dirty="0"/>
              <a:t>selected</a:t>
            </a:r>
            <a:r>
              <a:rPr spc="-5" dirty="0"/>
              <a:t> </a:t>
            </a:r>
            <a:r>
              <a:rPr spc="60" dirty="0"/>
              <a:t>targeted</a:t>
            </a:r>
            <a:r>
              <a:rPr dirty="0"/>
              <a:t> </a:t>
            </a:r>
            <a:r>
              <a:rPr spc="85" dirty="0"/>
              <a:t>markets</a:t>
            </a:r>
            <a:r>
              <a:rPr spc="-5" dirty="0"/>
              <a:t> </a:t>
            </a:r>
            <a:r>
              <a:rPr spc="70" dirty="0"/>
              <a:t>deploying </a:t>
            </a:r>
            <a:r>
              <a:rPr spc="120" dirty="0"/>
              <a:t>advanced</a:t>
            </a:r>
            <a:r>
              <a:rPr spc="-10" dirty="0"/>
              <a:t> </a:t>
            </a:r>
            <a:r>
              <a:rPr spc="75" dirty="0"/>
              <a:t>technology</a:t>
            </a:r>
            <a:r>
              <a:rPr spc="-10" dirty="0"/>
              <a:t> </a:t>
            </a:r>
            <a:r>
              <a:rPr spc="125" dirty="0"/>
              <a:t>and</a:t>
            </a:r>
            <a:r>
              <a:rPr spc="-10" dirty="0"/>
              <a:t> </a:t>
            </a:r>
            <a:r>
              <a:rPr dirty="0"/>
              <a:t>proprietary</a:t>
            </a:r>
            <a:r>
              <a:rPr spc="-10" dirty="0"/>
              <a:t> </a:t>
            </a:r>
            <a:r>
              <a:rPr spc="114" dirty="0"/>
              <a:t>analytics</a:t>
            </a:r>
            <a:r>
              <a:rPr spc="-10" dirty="0"/>
              <a:t> </a:t>
            </a:r>
            <a:r>
              <a:rPr dirty="0"/>
              <a:t>to</a:t>
            </a:r>
            <a:r>
              <a:rPr spc="-10" dirty="0"/>
              <a:t> </a:t>
            </a:r>
            <a:r>
              <a:rPr spc="90" dirty="0"/>
              <a:t>capitalize</a:t>
            </a:r>
            <a:r>
              <a:rPr spc="-10" dirty="0"/>
              <a:t> </a:t>
            </a:r>
            <a:r>
              <a:rPr spc="50" dirty="0"/>
              <a:t>on</a:t>
            </a:r>
            <a:r>
              <a:rPr spc="-10" dirty="0"/>
              <a:t> </a:t>
            </a:r>
            <a:r>
              <a:rPr spc="60" dirty="0"/>
              <a:t>market</a:t>
            </a:r>
            <a:r>
              <a:rPr spc="-10" dirty="0"/>
              <a:t> </a:t>
            </a:r>
            <a:r>
              <a:rPr spc="85" dirty="0"/>
              <a:t>inefficiencies </a:t>
            </a:r>
            <a:r>
              <a:rPr spc="125" dirty="0"/>
              <a:t>and</a:t>
            </a:r>
            <a:r>
              <a:rPr spc="-10" dirty="0"/>
              <a:t> </a:t>
            </a:r>
            <a:r>
              <a:rPr dirty="0"/>
              <a:t>drive</a:t>
            </a:r>
            <a:r>
              <a:rPr spc="-5" dirty="0"/>
              <a:t> </a:t>
            </a:r>
            <a:r>
              <a:rPr spc="55" dirty="0"/>
              <a:t>operational</a:t>
            </a:r>
            <a:r>
              <a:rPr spc="-5" dirty="0"/>
              <a:t> </a:t>
            </a:r>
            <a:r>
              <a:rPr spc="75" dirty="0"/>
              <a:t>performance.</a:t>
            </a:r>
            <a:r>
              <a:rPr spc="-5" dirty="0"/>
              <a:t> </a:t>
            </a:r>
            <a:r>
              <a:rPr spc="-120" dirty="0"/>
              <a:t>We</a:t>
            </a:r>
            <a:r>
              <a:rPr spc="-5" dirty="0"/>
              <a:t> </a:t>
            </a:r>
            <a:r>
              <a:rPr spc="80" dirty="0"/>
              <a:t>invest</a:t>
            </a:r>
            <a:r>
              <a:rPr spc="-5" dirty="0"/>
              <a:t> </a:t>
            </a:r>
            <a:r>
              <a:rPr spc="95" dirty="0"/>
              <a:t>incommunities</a:t>
            </a:r>
            <a:r>
              <a:rPr spc="-5" dirty="0"/>
              <a:t> </a:t>
            </a:r>
            <a:r>
              <a:rPr dirty="0"/>
              <a:t>with</a:t>
            </a:r>
            <a:r>
              <a:rPr spc="-10" dirty="0"/>
              <a:t> </a:t>
            </a:r>
            <a:r>
              <a:rPr spc="55" dirty="0"/>
              <a:t>opportunities</a:t>
            </a:r>
            <a:r>
              <a:rPr spc="-5" dirty="0"/>
              <a:t> </a:t>
            </a:r>
            <a:r>
              <a:rPr spc="-25" dirty="0"/>
              <a:t>to </a:t>
            </a:r>
            <a:r>
              <a:rPr spc="65" dirty="0"/>
              <a:t>create</a:t>
            </a:r>
            <a:r>
              <a:rPr spc="-15" dirty="0"/>
              <a:t> </a:t>
            </a:r>
            <a:r>
              <a:rPr spc="90" dirty="0"/>
              <a:t>value</a:t>
            </a:r>
            <a:r>
              <a:rPr spc="-15" dirty="0"/>
              <a:t> </a:t>
            </a:r>
            <a:r>
              <a:rPr spc="45" dirty="0"/>
              <a:t>throughout</a:t>
            </a:r>
            <a:r>
              <a:rPr spc="-15" dirty="0"/>
              <a:t> </a:t>
            </a:r>
            <a:r>
              <a:rPr spc="55" dirty="0"/>
              <a:t>the</a:t>
            </a:r>
            <a:r>
              <a:rPr spc="-15" dirty="0"/>
              <a:t> </a:t>
            </a:r>
            <a:r>
              <a:rPr spc="70" dirty="0"/>
              <a:t>lifecycle,</a:t>
            </a:r>
            <a:r>
              <a:rPr spc="-20" dirty="0"/>
              <a:t> </a:t>
            </a:r>
            <a:r>
              <a:rPr spc="60" dirty="0"/>
              <a:t>from</a:t>
            </a:r>
            <a:r>
              <a:rPr spc="-15" dirty="0"/>
              <a:t> </a:t>
            </a:r>
            <a:r>
              <a:rPr spc="150" dirty="0"/>
              <a:t>an</a:t>
            </a:r>
            <a:r>
              <a:rPr spc="-15" dirty="0"/>
              <a:t> </a:t>
            </a:r>
            <a:r>
              <a:rPr spc="55" dirty="0"/>
              <a:t>attractive</a:t>
            </a:r>
            <a:r>
              <a:rPr spc="-15" dirty="0"/>
              <a:t> </a:t>
            </a:r>
            <a:r>
              <a:rPr dirty="0"/>
              <a:t>entry</a:t>
            </a:r>
            <a:r>
              <a:rPr spc="-15" dirty="0"/>
              <a:t> </a:t>
            </a:r>
            <a:r>
              <a:rPr dirty="0"/>
              <a:t>point,</a:t>
            </a:r>
            <a:r>
              <a:rPr spc="-15" dirty="0"/>
              <a:t> </a:t>
            </a:r>
            <a:r>
              <a:rPr spc="45" dirty="0"/>
              <a:t>through</a:t>
            </a:r>
            <a:r>
              <a:rPr spc="-10" dirty="0"/>
              <a:t> </a:t>
            </a:r>
            <a:r>
              <a:rPr spc="30" dirty="0"/>
              <a:t>the </a:t>
            </a:r>
            <a:r>
              <a:rPr spc="60" dirty="0"/>
              <a:t>execution</a:t>
            </a:r>
            <a:r>
              <a:rPr spc="-45" dirty="0"/>
              <a:t> </a:t>
            </a:r>
            <a:r>
              <a:rPr spc="95" dirty="0"/>
              <a:t>of</a:t>
            </a:r>
            <a:r>
              <a:rPr spc="-45" dirty="0"/>
              <a:t> </a:t>
            </a:r>
            <a:r>
              <a:rPr spc="204" dirty="0"/>
              <a:t>a</a:t>
            </a:r>
            <a:r>
              <a:rPr spc="-45" dirty="0"/>
              <a:t> </a:t>
            </a:r>
            <a:r>
              <a:rPr spc="85" dirty="0"/>
              <a:t>comprehensive</a:t>
            </a:r>
            <a:r>
              <a:rPr spc="-45" dirty="0"/>
              <a:t> </a:t>
            </a:r>
            <a:r>
              <a:rPr spc="130" dirty="0"/>
              <a:t>business</a:t>
            </a:r>
            <a:r>
              <a:rPr spc="-40" dirty="0"/>
              <a:t> </a:t>
            </a:r>
            <a:r>
              <a:rPr spc="105" dirty="0"/>
              <a:t>plan</a:t>
            </a:r>
            <a:r>
              <a:rPr spc="-45" dirty="0"/>
              <a:t> </a:t>
            </a:r>
            <a:r>
              <a:rPr spc="125" dirty="0"/>
              <a:t>and</a:t>
            </a:r>
            <a:r>
              <a:rPr spc="-45" dirty="0"/>
              <a:t> </a:t>
            </a:r>
            <a:r>
              <a:rPr spc="65" dirty="0"/>
              <a:t>ultimate</a:t>
            </a:r>
            <a:r>
              <a:rPr spc="-45" dirty="0"/>
              <a:t> </a:t>
            </a:r>
            <a:r>
              <a:rPr spc="70" dirty="0"/>
              <a:t>disposition.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30300" y="5213599"/>
            <a:ext cx="8499475" cy="1284605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3000" spc="-10" dirty="0">
                <a:solidFill>
                  <a:srgbClr val="81DAE1"/>
                </a:solidFill>
                <a:latin typeface="Arial Narrow"/>
                <a:cs typeface="Arial Narrow"/>
              </a:rPr>
              <a:t>MISSION</a:t>
            </a:r>
            <a:endParaRPr sz="300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  <a:spcBef>
                <a:spcPts val="745"/>
              </a:spcBef>
            </a:pPr>
            <a:r>
              <a:rPr sz="1800" spc="-120" dirty="0">
                <a:solidFill>
                  <a:srgbClr val="FFFFFF"/>
                </a:solidFill>
                <a:latin typeface="Gill Sans MT"/>
                <a:cs typeface="Gill Sans MT"/>
              </a:rPr>
              <a:t>We</a:t>
            </a:r>
            <a:r>
              <a:rPr sz="1800" spc="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Gill Sans MT"/>
                <a:cs typeface="Gill Sans MT"/>
              </a:rPr>
              <a:t>are</a:t>
            </a:r>
            <a:r>
              <a:rPr sz="1800" spc="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Gill Sans MT"/>
                <a:cs typeface="Gill Sans MT"/>
              </a:rPr>
              <a:t>on </a:t>
            </a:r>
            <a:r>
              <a:rPr sz="1800" spc="204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spc="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Gill Sans MT"/>
                <a:cs typeface="Gill Sans MT"/>
              </a:rPr>
              <a:t>mission</a:t>
            </a:r>
            <a:r>
              <a:rPr sz="1800" spc="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sz="1800" spc="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Gill Sans MT"/>
                <a:cs typeface="Gill Sans MT"/>
              </a:rPr>
              <a:t>champion</a:t>
            </a:r>
            <a:r>
              <a:rPr sz="1800" spc="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prosperity</a:t>
            </a:r>
            <a:r>
              <a:rPr sz="1800" spc="45" dirty="0">
                <a:solidFill>
                  <a:srgbClr val="FFFFFF"/>
                </a:solidFill>
                <a:latin typeface="Gill Sans MT"/>
                <a:cs typeface="Gill Sans MT"/>
              </a:rPr>
              <a:t> through</a:t>
            </a:r>
            <a:r>
              <a:rPr sz="1800" spc="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Gill Sans MT"/>
                <a:cs typeface="Gill Sans MT"/>
              </a:rPr>
              <a:t>disciplined</a:t>
            </a:r>
            <a:r>
              <a:rPr sz="1800" spc="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800" spc="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integrity-</a:t>
            </a:r>
            <a:r>
              <a:rPr sz="1800" spc="40" dirty="0">
                <a:solidFill>
                  <a:srgbClr val="FFFFFF"/>
                </a:solidFill>
                <a:latin typeface="Gill Sans MT"/>
                <a:cs typeface="Gill Sans MT"/>
              </a:rPr>
              <a:t>driven </a:t>
            </a:r>
            <a:r>
              <a:rPr sz="1800" spc="80" dirty="0">
                <a:solidFill>
                  <a:srgbClr val="FFFFFF"/>
                </a:solidFill>
                <a:latin typeface="Gill Sans MT"/>
                <a:cs typeface="Gill Sans MT"/>
              </a:rPr>
              <a:t>investment</a:t>
            </a:r>
            <a:r>
              <a:rPr sz="1800" spc="-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Gill Sans MT"/>
                <a:cs typeface="Gill Sans MT"/>
              </a:rPr>
              <a:t>strategies,</a:t>
            </a:r>
            <a:r>
              <a:rPr sz="1800" spc="-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1800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order</a:t>
            </a:r>
            <a:r>
              <a:rPr sz="1800" spc="-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sz="1800" spc="-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Gill Sans MT"/>
                <a:cs typeface="Gill Sans MT"/>
              </a:rPr>
              <a:t>create</a:t>
            </a:r>
            <a:r>
              <a:rPr sz="1800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Gill Sans MT"/>
                <a:cs typeface="Gill Sans MT"/>
              </a:rPr>
              <a:t>thriving</a:t>
            </a:r>
            <a:r>
              <a:rPr sz="1800" spc="-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Gill Sans MT"/>
                <a:cs typeface="Gill Sans MT"/>
              </a:rPr>
              <a:t>communities.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359170" y="1923948"/>
            <a:ext cx="1365250" cy="1368425"/>
            <a:chOff x="12359170" y="1923948"/>
            <a:chExt cx="1365250" cy="136842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87083" y="1923948"/>
              <a:ext cx="437324" cy="4378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59170" y="1923948"/>
              <a:ext cx="437006" cy="4369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77875" y="2850984"/>
              <a:ext cx="446532" cy="44113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59170" y="2851861"/>
              <a:ext cx="446227" cy="44025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59170" y="1923948"/>
              <a:ext cx="1365237" cy="136817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1496337" y="4558794"/>
            <a:ext cx="30892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9415" marR="39179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20B4E"/>
                </a:solidFill>
                <a:latin typeface="Gill Sans MT"/>
                <a:cs typeface="Gill Sans MT"/>
              </a:rPr>
              <a:t>2023</a:t>
            </a:r>
            <a:r>
              <a:rPr sz="1800" b="1" spc="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b="1" spc="-45" dirty="0">
                <a:solidFill>
                  <a:srgbClr val="020B4E"/>
                </a:solidFill>
                <a:latin typeface="Gill Sans MT"/>
                <a:cs typeface="Gill Sans MT"/>
              </a:rPr>
              <a:t>Build</a:t>
            </a:r>
            <a:r>
              <a:rPr sz="1800" b="1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b="1" spc="-10" dirty="0">
                <a:solidFill>
                  <a:srgbClr val="020B4E"/>
                </a:solidFill>
                <a:latin typeface="Gill Sans MT"/>
                <a:cs typeface="Gill Sans MT"/>
              </a:rPr>
              <a:t>Tennessee </a:t>
            </a:r>
            <a:r>
              <a:rPr sz="1800" b="1" spc="-65" dirty="0">
                <a:solidFill>
                  <a:srgbClr val="020B4E"/>
                </a:solidFill>
                <a:latin typeface="Gill Sans MT"/>
                <a:cs typeface="Gill Sans MT"/>
              </a:rPr>
              <a:t>Merit</a:t>
            </a:r>
            <a:r>
              <a:rPr sz="1800" b="1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b="1" spc="-10" dirty="0">
                <a:solidFill>
                  <a:srgbClr val="020B4E"/>
                </a:solidFill>
                <a:latin typeface="Gill Sans MT"/>
                <a:cs typeface="Gill Sans MT"/>
              </a:rPr>
              <a:t>Award</a:t>
            </a:r>
            <a:endParaRPr sz="18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020B4E"/>
                </a:solidFill>
                <a:latin typeface="Gill Sans MT"/>
                <a:cs typeface="Gill Sans MT"/>
              </a:rPr>
              <a:t>Apex </a:t>
            </a:r>
            <a:r>
              <a:rPr sz="1800" spc="75" dirty="0">
                <a:solidFill>
                  <a:srgbClr val="020B4E"/>
                </a:solidFill>
                <a:latin typeface="Gill Sans MT"/>
                <a:cs typeface="Gill Sans MT"/>
              </a:rPr>
              <a:t>Marathon</a:t>
            </a:r>
            <a:r>
              <a:rPr sz="180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95" dirty="0">
                <a:solidFill>
                  <a:srgbClr val="020B4E"/>
                </a:solidFill>
                <a:latin typeface="Gill Sans MT"/>
                <a:cs typeface="Gill Sans MT"/>
              </a:rPr>
              <a:t>Village</a:t>
            </a:r>
            <a:r>
              <a:rPr sz="1800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40" dirty="0">
                <a:solidFill>
                  <a:srgbClr val="020B4E"/>
                </a:solidFill>
                <a:latin typeface="Gill Sans MT"/>
                <a:cs typeface="Gill Sans MT"/>
              </a:rPr>
              <a:t>Project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369803" y="1331846"/>
            <a:ext cx="13436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70" dirty="0">
                <a:solidFill>
                  <a:srgbClr val="020B4E"/>
                </a:solidFill>
                <a:latin typeface="Arial Narrow"/>
                <a:cs typeface="Arial Narrow"/>
              </a:rPr>
              <a:t>AWARDS</a:t>
            </a:r>
            <a:endParaRPr sz="30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05233" y="3391146"/>
            <a:ext cx="22739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20B4E"/>
                </a:solidFill>
                <a:latin typeface="Gill Sans MT"/>
                <a:cs typeface="Gill Sans MT"/>
              </a:rPr>
              <a:t>Inc</a:t>
            </a:r>
            <a:r>
              <a:rPr sz="1800" b="1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020B4E"/>
                </a:solidFill>
                <a:latin typeface="Gill Sans MT"/>
                <a:cs typeface="Gill Sans MT"/>
              </a:rPr>
              <a:t>5000</a:t>
            </a:r>
            <a:r>
              <a:rPr sz="1800" b="1" spc="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b="1" spc="-30" dirty="0">
                <a:solidFill>
                  <a:srgbClr val="020B4E"/>
                </a:solidFill>
                <a:latin typeface="Gill Sans MT"/>
                <a:cs typeface="Gill Sans MT"/>
              </a:rPr>
              <a:t>2x-</a:t>
            </a:r>
            <a:r>
              <a:rPr sz="1800" b="1" spc="-10" dirty="0">
                <a:solidFill>
                  <a:srgbClr val="020B4E"/>
                </a:solidFill>
                <a:latin typeface="Gill Sans MT"/>
                <a:cs typeface="Gill Sans MT"/>
              </a:rPr>
              <a:t>honoree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800" spc="65" dirty="0">
                <a:solidFill>
                  <a:srgbClr val="020B4E"/>
                </a:solidFill>
                <a:latin typeface="Gill Sans MT"/>
                <a:cs typeface="Gill Sans MT"/>
              </a:rPr>
              <a:t>2021-</a:t>
            </a:r>
            <a:r>
              <a:rPr sz="18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75" dirty="0">
                <a:solidFill>
                  <a:srgbClr val="020B4E"/>
                </a:solidFill>
                <a:latin typeface="Gill Sans MT"/>
                <a:cs typeface="Gill Sans MT"/>
              </a:rPr>
              <a:t>#3</a:t>
            </a:r>
            <a:r>
              <a:rPr sz="18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60" dirty="0">
                <a:solidFill>
                  <a:srgbClr val="020B4E"/>
                </a:solidFill>
                <a:latin typeface="Gill Sans MT"/>
                <a:cs typeface="Gill Sans MT"/>
              </a:rPr>
              <a:t>in</a:t>
            </a:r>
            <a:r>
              <a:rPr sz="18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65" dirty="0">
                <a:solidFill>
                  <a:srgbClr val="020B4E"/>
                </a:solidFill>
                <a:latin typeface="Gill Sans MT"/>
                <a:cs typeface="Gill Sans MT"/>
              </a:rPr>
              <a:t>Pittsburgh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800" spc="105" dirty="0">
                <a:solidFill>
                  <a:srgbClr val="020B4E"/>
                </a:solidFill>
                <a:latin typeface="Gill Sans MT"/>
                <a:cs typeface="Gill Sans MT"/>
              </a:rPr>
              <a:t>2022</a:t>
            </a:r>
            <a:r>
              <a:rPr sz="18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020B4E"/>
                </a:solidFill>
                <a:latin typeface="Gill Sans MT"/>
                <a:cs typeface="Gill Sans MT"/>
              </a:rPr>
              <a:t>-#9</a:t>
            </a:r>
            <a:r>
              <a:rPr sz="18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60" dirty="0">
                <a:solidFill>
                  <a:srgbClr val="020B4E"/>
                </a:solidFill>
                <a:latin typeface="Gill Sans MT"/>
                <a:cs typeface="Gill Sans MT"/>
              </a:rPr>
              <a:t>in</a:t>
            </a:r>
            <a:r>
              <a:rPr sz="18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spc="65" dirty="0">
                <a:solidFill>
                  <a:srgbClr val="020B4E"/>
                </a:solidFill>
                <a:latin typeface="Gill Sans MT"/>
                <a:cs typeface="Gill Sans MT"/>
              </a:rPr>
              <a:t>Pittsburgh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79078" y="6039230"/>
            <a:ext cx="25253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60" dirty="0">
                <a:solidFill>
                  <a:srgbClr val="020B4E"/>
                </a:solidFill>
                <a:latin typeface="Arial Narrow"/>
                <a:cs typeface="Arial Narrow"/>
              </a:rPr>
              <a:t>CERTIFICATIONS</a:t>
            </a:r>
            <a:endParaRPr sz="3000">
              <a:latin typeface="Arial Narrow"/>
              <a:cs typeface="Arial Narrow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230502" y="6760681"/>
            <a:ext cx="1536183" cy="143367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4721839" y="9334500"/>
            <a:ext cx="365760" cy="266700"/>
          </a:xfrm>
          <a:prstGeom prst="rect">
            <a:avLst/>
          </a:prstGeom>
          <a:solidFill>
            <a:srgbClr val="00205F"/>
          </a:solidFill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1400" b="1" spc="30" dirty="0">
                <a:solidFill>
                  <a:srgbClr val="FFFFFF"/>
                </a:solidFill>
                <a:latin typeface="Gill Sans MT"/>
                <a:cs typeface="Gill Sans MT"/>
              </a:rPr>
              <a:t>4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0300" y="6821511"/>
            <a:ext cx="19558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40" dirty="0">
                <a:solidFill>
                  <a:srgbClr val="81DAE1"/>
                </a:solidFill>
                <a:latin typeface="Arial Narrow"/>
                <a:cs typeface="Arial Narrow"/>
              </a:rPr>
              <a:t>LEADERSHIP</a:t>
            </a:r>
            <a:endParaRPr sz="3000">
              <a:latin typeface="Arial Narrow"/>
              <a:cs typeface="Arial Narrow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143003" y="7467960"/>
            <a:ext cx="7995284" cy="1492250"/>
            <a:chOff x="1143003" y="7467960"/>
            <a:chExt cx="7995284" cy="1492250"/>
          </a:xfrm>
        </p:grpSpPr>
        <p:sp>
          <p:nvSpPr>
            <p:cNvPr id="24" name="object 24"/>
            <p:cNvSpPr/>
            <p:nvPr/>
          </p:nvSpPr>
          <p:spPr>
            <a:xfrm>
              <a:off x="5508372" y="7477524"/>
              <a:ext cx="1448435" cy="1448435"/>
            </a:xfrm>
            <a:custGeom>
              <a:avLst/>
              <a:gdLst/>
              <a:ahLst/>
              <a:cxnLst/>
              <a:rect l="l" t="t" r="r" b="b"/>
              <a:pathLst>
                <a:path w="1448434" h="1448434">
                  <a:moveTo>
                    <a:pt x="724115" y="0"/>
                  </a:moveTo>
                  <a:lnTo>
                    <a:pt x="676504" y="1540"/>
                  </a:lnTo>
                  <a:lnTo>
                    <a:pt x="629715" y="6097"/>
                  </a:lnTo>
                  <a:lnTo>
                    <a:pt x="583844" y="13575"/>
                  </a:lnTo>
                  <a:lnTo>
                    <a:pt x="538986" y="23880"/>
                  </a:lnTo>
                  <a:lnTo>
                    <a:pt x="495237" y="36915"/>
                  </a:lnTo>
                  <a:lnTo>
                    <a:pt x="452692" y="52585"/>
                  </a:lnTo>
                  <a:lnTo>
                    <a:pt x="411446" y="70795"/>
                  </a:lnTo>
                  <a:lnTo>
                    <a:pt x="371595" y="91450"/>
                  </a:lnTo>
                  <a:lnTo>
                    <a:pt x="333235" y="114453"/>
                  </a:lnTo>
                  <a:lnTo>
                    <a:pt x="296460" y="139710"/>
                  </a:lnTo>
                  <a:lnTo>
                    <a:pt x="261366" y="167125"/>
                  </a:lnTo>
                  <a:lnTo>
                    <a:pt x="228049" y="196602"/>
                  </a:lnTo>
                  <a:lnTo>
                    <a:pt x="196604" y="228047"/>
                  </a:lnTo>
                  <a:lnTo>
                    <a:pt x="167126" y="261364"/>
                  </a:lnTo>
                  <a:lnTo>
                    <a:pt x="139710" y="296457"/>
                  </a:lnTo>
                  <a:lnTo>
                    <a:pt x="114453" y="333231"/>
                  </a:lnTo>
                  <a:lnTo>
                    <a:pt x="91450" y="371591"/>
                  </a:lnTo>
                  <a:lnTo>
                    <a:pt x="70795" y="411441"/>
                  </a:lnTo>
                  <a:lnTo>
                    <a:pt x="52585" y="452686"/>
                  </a:lnTo>
                  <a:lnTo>
                    <a:pt x="36915" y="495230"/>
                  </a:lnTo>
                  <a:lnTo>
                    <a:pt x="23880" y="538979"/>
                  </a:lnTo>
                  <a:lnTo>
                    <a:pt x="13575" y="583835"/>
                  </a:lnTo>
                  <a:lnTo>
                    <a:pt x="6097" y="629705"/>
                  </a:lnTo>
                  <a:lnTo>
                    <a:pt x="1540" y="676493"/>
                  </a:lnTo>
                  <a:lnTo>
                    <a:pt x="0" y="724103"/>
                  </a:lnTo>
                  <a:lnTo>
                    <a:pt x="1540" y="771713"/>
                  </a:lnTo>
                  <a:lnTo>
                    <a:pt x="6097" y="818500"/>
                  </a:lnTo>
                  <a:lnTo>
                    <a:pt x="13575" y="864370"/>
                  </a:lnTo>
                  <a:lnTo>
                    <a:pt x="23880" y="909227"/>
                  </a:lnTo>
                  <a:lnTo>
                    <a:pt x="36915" y="952975"/>
                  </a:lnTo>
                  <a:lnTo>
                    <a:pt x="52585" y="995519"/>
                  </a:lnTo>
                  <a:lnTo>
                    <a:pt x="70795" y="1036764"/>
                  </a:lnTo>
                  <a:lnTo>
                    <a:pt x="91450" y="1076614"/>
                  </a:lnTo>
                  <a:lnTo>
                    <a:pt x="114453" y="1114974"/>
                  </a:lnTo>
                  <a:lnTo>
                    <a:pt x="139710" y="1151748"/>
                  </a:lnTo>
                  <a:lnTo>
                    <a:pt x="167126" y="1186841"/>
                  </a:lnTo>
                  <a:lnTo>
                    <a:pt x="196604" y="1220158"/>
                  </a:lnTo>
                  <a:lnTo>
                    <a:pt x="228049" y="1251603"/>
                  </a:lnTo>
                  <a:lnTo>
                    <a:pt x="261366" y="1281081"/>
                  </a:lnTo>
                  <a:lnTo>
                    <a:pt x="296460" y="1308496"/>
                  </a:lnTo>
                  <a:lnTo>
                    <a:pt x="333235" y="1333753"/>
                  </a:lnTo>
                  <a:lnTo>
                    <a:pt x="371595" y="1356756"/>
                  </a:lnTo>
                  <a:lnTo>
                    <a:pt x="411446" y="1377410"/>
                  </a:lnTo>
                  <a:lnTo>
                    <a:pt x="452692" y="1395620"/>
                  </a:lnTo>
                  <a:lnTo>
                    <a:pt x="495237" y="1411291"/>
                  </a:lnTo>
                  <a:lnTo>
                    <a:pt x="538986" y="1424326"/>
                  </a:lnTo>
                  <a:lnTo>
                    <a:pt x="583844" y="1434630"/>
                  </a:lnTo>
                  <a:lnTo>
                    <a:pt x="629715" y="1442109"/>
                  </a:lnTo>
                  <a:lnTo>
                    <a:pt x="676504" y="1446666"/>
                  </a:lnTo>
                  <a:lnTo>
                    <a:pt x="724115" y="1448206"/>
                  </a:lnTo>
                  <a:lnTo>
                    <a:pt x="771725" y="1446666"/>
                  </a:lnTo>
                  <a:lnTo>
                    <a:pt x="818513" y="1442109"/>
                  </a:lnTo>
                  <a:lnTo>
                    <a:pt x="864383" y="1434630"/>
                  </a:lnTo>
                  <a:lnTo>
                    <a:pt x="909239" y="1424326"/>
                  </a:lnTo>
                  <a:lnTo>
                    <a:pt x="952988" y="1411291"/>
                  </a:lnTo>
                  <a:lnTo>
                    <a:pt x="995532" y="1395620"/>
                  </a:lnTo>
                  <a:lnTo>
                    <a:pt x="1036777" y="1377410"/>
                  </a:lnTo>
                  <a:lnTo>
                    <a:pt x="1076627" y="1356756"/>
                  </a:lnTo>
                  <a:lnTo>
                    <a:pt x="1114987" y="1333753"/>
                  </a:lnTo>
                  <a:lnTo>
                    <a:pt x="1151761" y="1308496"/>
                  </a:lnTo>
                  <a:lnTo>
                    <a:pt x="1186854" y="1281081"/>
                  </a:lnTo>
                  <a:lnTo>
                    <a:pt x="1220171" y="1251603"/>
                  </a:lnTo>
                  <a:lnTo>
                    <a:pt x="1251616" y="1220158"/>
                  </a:lnTo>
                  <a:lnTo>
                    <a:pt x="1281094" y="1186841"/>
                  </a:lnTo>
                  <a:lnTo>
                    <a:pt x="1308508" y="1151748"/>
                  </a:lnTo>
                  <a:lnTo>
                    <a:pt x="1333765" y="1114974"/>
                  </a:lnTo>
                  <a:lnTo>
                    <a:pt x="1356769" y="1076614"/>
                  </a:lnTo>
                  <a:lnTo>
                    <a:pt x="1377423" y="1036764"/>
                  </a:lnTo>
                  <a:lnTo>
                    <a:pt x="1395633" y="995519"/>
                  </a:lnTo>
                  <a:lnTo>
                    <a:pt x="1411303" y="952975"/>
                  </a:lnTo>
                  <a:lnTo>
                    <a:pt x="1424338" y="909227"/>
                  </a:lnTo>
                  <a:lnTo>
                    <a:pt x="1434643" y="864370"/>
                  </a:lnTo>
                  <a:lnTo>
                    <a:pt x="1442121" y="818500"/>
                  </a:lnTo>
                  <a:lnTo>
                    <a:pt x="1446678" y="771713"/>
                  </a:lnTo>
                  <a:lnTo>
                    <a:pt x="1448219" y="724103"/>
                  </a:lnTo>
                  <a:lnTo>
                    <a:pt x="1446678" y="676493"/>
                  </a:lnTo>
                  <a:lnTo>
                    <a:pt x="1442121" y="629705"/>
                  </a:lnTo>
                  <a:lnTo>
                    <a:pt x="1434643" y="583835"/>
                  </a:lnTo>
                  <a:lnTo>
                    <a:pt x="1424338" y="538979"/>
                  </a:lnTo>
                  <a:lnTo>
                    <a:pt x="1411303" y="495230"/>
                  </a:lnTo>
                  <a:lnTo>
                    <a:pt x="1395633" y="452686"/>
                  </a:lnTo>
                  <a:lnTo>
                    <a:pt x="1377423" y="411441"/>
                  </a:lnTo>
                  <a:lnTo>
                    <a:pt x="1356769" y="371591"/>
                  </a:lnTo>
                  <a:lnTo>
                    <a:pt x="1333765" y="333231"/>
                  </a:lnTo>
                  <a:lnTo>
                    <a:pt x="1308508" y="296457"/>
                  </a:lnTo>
                  <a:lnTo>
                    <a:pt x="1281094" y="261364"/>
                  </a:lnTo>
                  <a:lnTo>
                    <a:pt x="1251616" y="228047"/>
                  </a:lnTo>
                  <a:lnTo>
                    <a:pt x="1220171" y="196602"/>
                  </a:lnTo>
                  <a:lnTo>
                    <a:pt x="1186854" y="167125"/>
                  </a:lnTo>
                  <a:lnTo>
                    <a:pt x="1151761" y="139710"/>
                  </a:lnTo>
                  <a:lnTo>
                    <a:pt x="1114987" y="114453"/>
                  </a:lnTo>
                  <a:lnTo>
                    <a:pt x="1076627" y="91450"/>
                  </a:lnTo>
                  <a:lnTo>
                    <a:pt x="1036777" y="70795"/>
                  </a:lnTo>
                  <a:lnTo>
                    <a:pt x="995532" y="52585"/>
                  </a:lnTo>
                  <a:lnTo>
                    <a:pt x="952988" y="36915"/>
                  </a:lnTo>
                  <a:lnTo>
                    <a:pt x="909239" y="23880"/>
                  </a:lnTo>
                  <a:lnTo>
                    <a:pt x="864383" y="13575"/>
                  </a:lnTo>
                  <a:lnTo>
                    <a:pt x="818513" y="6097"/>
                  </a:lnTo>
                  <a:lnTo>
                    <a:pt x="771725" y="1540"/>
                  </a:lnTo>
                  <a:lnTo>
                    <a:pt x="7241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8642" y="7510805"/>
              <a:ext cx="1300187" cy="14106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71648" y="7477521"/>
              <a:ext cx="1466380" cy="146637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43003" y="7467960"/>
              <a:ext cx="1452880" cy="1452880"/>
            </a:xfrm>
            <a:custGeom>
              <a:avLst/>
              <a:gdLst/>
              <a:ahLst/>
              <a:cxnLst/>
              <a:rect l="l" t="t" r="r" b="b"/>
              <a:pathLst>
                <a:path w="1452880" h="1452879">
                  <a:moveTo>
                    <a:pt x="726401" y="0"/>
                  </a:moveTo>
                  <a:lnTo>
                    <a:pt x="678640" y="1545"/>
                  </a:lnTo>
                  <a:lnTo>
                    <a:pt x="631704" y="6116"/>
                  </a:lnTo>
                  <a:lnTo>
                    <a:pt x="585689" y="13618"/>
                  </a:lnTo>
                  <a:lnTo>
                    <a:pt x="540689" y="23956"/>
                  </a:lnTo>
                  <a:lnTo>
                    <a:pt x="496802" y="37032"/>
                  </a:lnTo>
                  <a:lnTo>
                    <a:pt x="454123" y="52752"/>
                  </a:lnTo>
                  <a:lnTo>
                    <a:pt x="412747" y="71020"/>
                  </a:lnTo>
                  <a:lnTo>
                    <a:pt x="372771" y="91740"/>
                  </a:lnTo>
                  <a:lnTo>
                    <a:pt x="334289" y="114816"/>
                  </a:lnTo>
                  <a:lnTo>
                    <a:pt x="297398" y="140153"/>
                  </a:lnTo>
                  <a:lnTo>
                    <a:pt x="262193" y="167655"/>
                  </a:lnTo>
                  <a:lnTo>
                    <a:pt x="228771" y="197226"/>
                  </a:lnTo>
                  <a:lnTo>
                    <a:pt x="197226" y="228771"/>
                  </a:lnTo>
                  <a:lnTo>
                    <a:pt x="167655" y="262193"/>
                  </a:lnTo>
                  <a:lnTo>
                    <a:pt x="140153" y="297398"/>
                  </a:lnTo>
                  <a:lnTo>
                    <a:pt x="114816" y="334289"/>
                  </a:lnTo>
                  <a:lnTo>
                    <a:pt x="91740" y="372771"/>
                  </a:lnTo>
                  <a:lnTo>
                    <a:pt x="71020" y="412747"/>
                  </a:lnTo>
                  <a:lnTo>
                    <a:pt x="52752" y="454123"/>
                  </a:lnTo>
                  <a:lnTo>
                    <a:pt x="37032" y="496802"/>
                  </a:lnTo>
                  <a:lnTo>
                    <a:pt x="23956" y="540689"/>
                  </a:lnTo>
                  <a:lnTo>
                    <a:pt x="13618" y="585689"/>
                  </a:lnTo>
                  <a:lnTo>
                    <a:pt x="6116" y="631704"/>
                  </a:lnTo>
                  <a:lnTo>
                    <a:pt x="1545" y="678640"/>
                  </a:lnTo>
                  <a:lnTo>
                    <a:pt x="0" y="726401"/>
                  </a:lnTo>
                  <a:lnTo>
                    <a:pt x="1545" y="774162"/>
                  </a:lnTo>
                  <a:lnTo>
                    <a:pt x="6116" y="821099"/>
                  </a:lnTo>
                  <a:lnTo>
                    <a:pt x="13618" y="867114"/>
                  </a:lnTo>
                  <a:lnTo>
                    <a:pt x="23956" y="912113"/>
                  </a:lnTo>
                  <a:lnTo>
                    <a:pt x="37032" y="956000"/>
                  </a:lnTo>
                  <a:lnTo>
                    <a:pt x="52752" y="998680"/>
                  </a:lnTo>
                  <a:lnTo>
                    <a:pt x="71020" y="1040056"/>
                  </a:lnTo>
                  <a:lnTo>
                    <a:pt x="91740" y="1080032"/>
                  </a:lnTo>
                  <a:lnTo>
                    <a:pt x="114816" y="1118514"/>
                  </a:lnTo>
                  <a:lnTo>
                    <a:pt x="140153" y="1155405"/>
                  </a:lnTo>
                  <a:lnTo>
                    <a:pt x="167655" y="1190609"/>
                  </a:lnTo>
                  <a:lnTo>
                    <a:pt x="197226" y="1224032"/>
                  </a:lnTo>
                  <a:lnTo>
                    <a:pt x="228771" y="1255577"/>
                  </a:lnTo>
                  <a:lnTo>
                    <a:pt x="262193" y="1285148"/>
                  </a:lnTo>
                  <a:lnTo>
                    <a:pt x="297398" y="1312650"/>
                  </a:lnTo>
                  <a:lnTo>
                    <a:pt x="334289" y="1337987"/>
                  </a:lnTo>
                  <a:lnTo>
                    <a:pt x="372771" y="1361063"/>
                  </a:lnTo>
                  <a:lnTo>
                    <a:pt x="412747" y="1381783"/>
                  </a:lnTo>
                  <a:lnTo>
                    <a:pt x="454123" y="1400051"/>
                  </a:lnTo>
                  <a:lnTo>
                    <a:pt x="496802" y="1415771"/>
                  </a:lnTo>
                  <a:lnTo>
                    <a:pt x="540689" y="1428847"/>
                  </a:lnTo>
                  <a:lnTo>
                    <a:pt x="585689" y="1439184"/>
                  </a:lnTo>
                  <a:lnTo>
                    <a:pt x="631704" y="1446687"/>
                  </a:lnTo>
                  <a:lnTo>
                    <a:pt x="678640" y="1451258"/>
                  </a:lnTo>
                  <a:lnTo>
                    <a:pt x="726401" y="1452803"/>
                  </a:lnTo>
                  <a:lnTo>
                    <a:pt x="774162" y="1451258"/>
                  </a:lnTo>
                  <a:lnTo>
                    <a:pt x="821099" y="1446687"/>
                  </a:lnTo>
                  <a:lnTo>
                    <a:pt x="867114" y="1439184"/>
                  </a:lnTo>
                  <a:lnTo>
                    <a:pt x="912113" y="1428847"/>
                  </a:lnTo>
                  <a:lnTo>
                    <a:pt x="956000" y="1415771"/>
                  </a:lnTo>
                  <a:lnTo>
                    <a:pt x="998680" y="1400051"/>
                  </a:lnTo>
                  <a:lnTo>
                    <a:pt x="1040056" y="1381783"/>
                  </a:lnTo>
                  <a:lnTo>
                    <a:pt x="1080032" y="1361063"/>
                  </a:lnTo>
                  <a:lnTo>
                    <a:pt x="1118514" y="1337987"/>
                  </a:lnTo>
                  <a:lnTo>
                    <a:pt x="1155405" y="1312650"/>
                  </a:lnTo>
                  <a:lnTo>
                    <a:pt x="1190609" y="1285148"/>
                  </a:lnTo>
                  <a:lnTo>
                    <a:pt x="1224032" y="1255577"/>
                  </a:lnTo>
                  <a:lnTo>
                    <a:pt x="1255577" y="1224032"/>
                  </a:lnTo>
                  <a:lnTo>
                    <a:pt x="1285148" y="1190609"/>
                  </a:lnTo>
                  <a:lnTo>
                    <a:pt x="1312650" y="1155405"/>
                  </a:lnTo>
                  <a:lnTo>
                    <a:pt x="1337987" y="1118514"/>
                  </a:lnTo>
                  <a:lnTo>
                    <a:pt x="1361063" y="1080032"/>
                  </a:lnTo>
                  <a:lnTo>
                    <a:pt x="1381783" y="1040056"/>
                  </a:lnTo>
                  <a:lnTo>
                    <a:pt x="1400051" y="998680"/>
                  </a:lnTo>
                  <a:lnTo>
                    <a:pt x="1415771" y="956000"/>
                  </a:lnTo>
                  <a:lnTo>
                    <a:pt x="1428847" y="912113"/>
                  </a:lnTo>
                  <a:lnTo>
                    <a:pt x="1439184" y="867114"/>
                  </a:lnTo>
                  <a:lnTo>
                    <a:pt x="1446687" y="821099"/>
                  </a:lnTo>
                  <a:lnTo>
                    <a:pt x="1451258" y="774162"/>
                  </a:lnTo>
                  <a:lnTo>
                    <a:pt x="1452803" y="726401"/>
                  </a:lnTo>
                  <a:lnTo>
                    <a:pt x="1451258" y="678640"/>
                  </a:lnTo>
                  <a:lnTo>
                    <a:pt x="1446687" y="631704"/>
                  </a:lnTo>
                  <a:lnTo>
                    <a:pt x="1439184" y="585689"/>
                  </a:lnTo>
                  <a:lnTo>
                    <a:pt x="1428847" y="540689"/>
                  </a:lnTo>
                  <a:lnTo>
                    <a:pt x="1415771" y="496802"/>
                  </a:lnTo>
                  <a:lnTo>
                    <a:pt x="1400051" y="454123"/>
                  </a:lnTo>
                  <a:lnTo>
                    <a:pt x="1381783" y="412747"/>
                  </a:lnTo>
                  <a:lnTo>
                    <a:pt x="1361063" y="372771"/>
                  </a:lnTo>
                  <a:lnTo>
                    <a:pt x="1337987" y="334289"/>
                  </a:lnTo>
                  <a:lnTo>
                    <a:pt x="1312650" y="297398"/>
                  </a:lnTo>
                  <a:lnTo>
                    <a:pt x="1285148" y="262193"/>
                  </a:lnTo>
                  <a:lnTo>
                    <a:pt x="1255577" y="228771"/>
                  </a:lnTo>
                  <a:lnTo>
                    <a:pt x="1224032" y="197226"/>
                  </a:lnTo>
                  <a:lnTo>
                    <a:pt x="1190609" y="167655"/>
                  </a:lnTo>
                  <a:lnTo>
                    <a:pt x="1155405" y="140153"/>
                  </a:lnTo>
                  <a:lnTo>
                    <a:pt x="1118514" y="114816"/>
                  </a:lnTo>
                  <a:lnTo>
                    <a:pt x="1080032" y="91740"/>
                  </a:lnTo>
                  <a:lnTo>
                    <a:pt x="1040056" y="71020"/>
                  </a:lnTo>
                  <a:lnTo>
                    <a:pt x="998680" y="52752"/>
                  </a:lnTo>
                  <a:lnTo>
                    <a:pt x="956000" y="37032"/>
                  </a:lnTo>
                  <a:lnTo>
                    <a:pt x="912113" y="23956"/>
                  </a:lnTo>
                  <a:lnTo>
                    <a:pt x="867114" y="13618"/>
                  </a:lnTo>
                  <a:lnTo>
                    <a:pt x="821099" y="6116"/>
                  </a:lnTo>
                  <a:lnTo>
                    <a:pt x="774162" y="1545"/>
                  </a:lnTo>
                  <a:lnTo>
                    <a:pt x="726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3063" y="7551267"/>
              <a:ext cx="970284" cy="6863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11540" y="7551267"/>
              <a:ext cx="479958" cy="132816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4155" y="8235773"/>
              <a:ext cx="969192" cy="68069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310867" y="7477519"/>
              <a:ext cx="1482725" cy="1482725"/>
            </a:xfrm>
            <a:custGeom>
              <a:avLst/>
              <a:gdLst/>
              <a:ahLst/>
              <a:cxnLst/>
              <a:rect l="l" t="t" r="r" b="b"/>
              <a:pathLst>
                <a:path w="1482725" h="1482725">
                  <a:moveTo>
                    <a:pt x="741222" y="0"/>
                  </a:moveTo>
                  <a:lnTo>
                    <a:pt x="692487" y="1576"/>
                  </a:lnTo>
                  <a:lnTo>
                    <a:pt x="644594" y="6241"/>
                  </a:lnTo>
                  <a:lnTo>
                    <a:pt x="597640" y="13896"/>
                  </a:lnTo>
                  <a:lnTo>
                    <a:pt x="551723" y="24445"/>
                  </a:lnTo>
                  <a:lnTo>
                    <a:pt x="506941" y="37788"/>
                  </a:lnTo>
                  <a:lnTo>
                    <a:pt x="463391" y="53829"/>
                  </a:lnTo>
                  <a:lnTo>
                    <a:pt x="421171" y="72470"/>
                  </a:lnTo>
                  <a:lnTo>
                    <a:pt x="380379" y="93613"/>
                  </a:lnTo>
                  <a:lnTo>
                    <a:pt x="341112" y="117160"/>
                  </a:lnTo>
                  <a:lnTo>
                    <a:pt x="303469" y="143015"/>
                  </a:lnTo>
                  <a:lnTo>
                    <a:pt x="267546" y="171078"/>
                  </a:lnTo>
                  <a:lnTo>
                    <a:pt x="233441" y="201253"/>
                  </a:lnTo>
                  <a:lnTo>
                    <a:pt x="201253" y="233441"/>
                  </a:lnTo>
                  <a:lnTo>
                    <a:pt x="171078" y="267546"/>
                  </a:lnTo>
                  <a:lnTo>
                    <a:pt x="143015" y="303469"/>
                  </a:lnTo>
                  <a:lnTo>
                    <a:pt x="117160" y="341112"/>
                  </a:lnTo>
                  <a:lnTo>
                    <a:pt x="93613" y="380379"/>
                  </a:lnTo>
                  <a:lnTo>
                    <a:pt x="72470" y="421171"/>
                  </a:lnTo>
                  <a:lnTo>
                    <a:pt x="53829" y="463391"/>
                  </a:lnTo>
                  <a:lnTo>
                    <a:pt x="37788" y="506941"/>
                  </a:lnTo>
                  <a:lnTo>
                    <a:pt x="24445" y="551723"/>
                  </a:lnTo>
                  <a:lnTo>
                    <a:pt x="13896" y="597640"/>
                  </a:lnTo>
                  <a:lnTo>
                    <a:pt x="6241" y="644594"/>
                  </a:lnTo>
                  <a:lnTo>
                    <a:pt x="1576" y="692487"/>
                  </a:lnTo>
                  <a:lnTo>
                    <a:pt x="0" y="741222"/>
                  </a:lnTo>
                  <a:lnTo>
                    <a:pt x="1576" y="789959"/>
                  </a:lnTo>
                  <a:lnTo>
                    <a:pt x="6241" y="837853"/>
                  </a:lnTo>
                  <a:lnTo>
                    <a:pt x="13896" y="884808"/>
                  </a:lnTo>
                  <a:lnTo>
                    <a:pt x="24445" y="930725"/>
                  </a:lnTo>
                  <a:lnTo>
                    <a:pt x="37788" y="975508"/>
                  </a:lnTo>
                  <a:lnTo>
                    <a:pt x="53829" y="1019059"/>
                  </a:lnTo>
                  <a:lnTo>
                    <a:pt x="72470" y="1061279"/>
                  </a:lnTo>
                  <a:lnTo>
                    <a:pt x="93613" y="1102071"/>
                  </a:lnTo>
                  <a:lnTo>
                    <a:pt x="117160" y="1141338"/>
                  </a:lnTo>
                  <a:lnTo>
                    <a:pt x="143015" y="1178981"/>
                  </a:lnTo>
                  <a:lnTo>
                    <a:pt x="171078" y="1214904"/>
                  </a:lnTo>
                  <a:lnTo>
                    <a:pt x="201253" y="1249008"/>
                  </a:lnTo>
                  <a:lnTo>
                    <a:pt x="233441" y="1281197"/>
                  </a:lnTo>
                  <a:lnTo>
                    <a:pt x="267546" y="1311371"/>
                  </a:lnTo>
                  <a:lnTo>
                    <a:pt x="303469" y="1339434"/>
                  </a:lnTo>
                  <a:lnTo>
                    <a:pt x="341112" y="1365287"/>
                  </a:lnTo>
                  <a:lnTo>
                    <a:pt x="380379" y="1388834"/>
                  </a:lnTo>
                  <a:lnTo>
                    <a:pt x="421171" y="1409977"/>
                  </a:lnTo>
                  <a:lnTo>
                    <a:pt x="463391" y="1428617"/>
                  </a:lnTo>
                  <a:lnTo>
                    <a:pt x="506941" y="1444658"/>
                  </a:lnTo>
                  <a:lnTo>
                    <a:pt x="551723" y="1458001"/>
                  </a:lnTo>
                  <a:lnTo>
                    <a:pt x="597640" y="1468549"/>
                  </a:lnTo>
                  <a:lnTo>
                    <a:pt x="644594" y="1476204"/>
                  </a:lnTo>
                  <a:lnTo>
                    <a:pt x="692487" y="1480868"/>
                  </a:lnTo>
                  <a:lnTo>
                    <a:pt x="741222" y="1482445"/>
                  </a:lnTo>
                  <a:lnTo>
                    <a:pt x="789959" y="1480868"/>
                  </a:lnTo>
                  <a:lnTo>
                    <a:pt x="837853" y="1476204"/>
                  </a:lnTo>
                  <a:lnTo>
                    <a:pt x="884808" y="1468549"/>
                  </a:lnTo>
                  <a:lnTo>
                    <a:pt x="930725" y="1458001"/>
                  </a:lnTo>
                  <a:lnTo>
                    <a:pt x="975508" y="1444658"/>
                  </a:lnTo>
                  <a:lnTo>
                    <a:pt x="1019059" y="1428617"/>
                  </a:lnTo>
                  <a:lnTo>
                    <a:pt x="1061279" y="1409977"/>
                  </a:lnTo>
                  <a:lnTo>
                    <a:pt x="1102071" y="1388834"/>
                  </a:lnTo>
                  <a:lnTo>
                    <a:pt x="1141338" y="1365287"/>
                  </a:lnTo>
                  <a:lnTo>
                    <a:pt x="1178981" y="1339434"/>
                  </a:lnTo>
                  <a:lnTo>
                    <a:pt x="1214904" y="1311371"/>
                  </a:lnTo>
                  <a:lnTo>
                    <a:pt x="1249008" y="1281197"/>
                  </a:lnTo>
                  <a:lnTo>
                    <a:pt x="1281197" y="1249008"/>
                  </a:lnTo>
                  <a:lnTo>
                    <a:pt x="1311371" y="1214904"/>
                  </a:lnTo>
                  <a:lnTo>
                    <a:pt x="1339434" y="1178981"/>
                  </a:lnTo>
                  <a:lnTo>
                    <a:pt x="1365287" y="1141338"/>
                  </a:lnTo>
                  <a:lnTo>
                    <a:pt x="1388834" y="1102071"/>
                  </a:lnTo>
                  <a:lnTo>
                    <a:pt x="1409977" y="1061279"/>
                  </a:lnTo>
                  <a:lnTo>
                    <a:pt x="1428617" y="1019059"/>
                  </a:lnTo>
                  <a:lnTo>
                    <a:pt x="1444658" y="975508"/>
                  </a:lnTo>
                  <a:lnTo>
                    <a:pt x="1458001" y="930725"/>
                  </a:lnTo>
                  <a:lnTo>
                    <a:pt x="1468549" y="884808"/>
                  </a:lnTo>
                  <a:lnTo>
                    <a:pt x="1476204" y="837853"/>
                  </a:lnTo>
                  <a:lnTo>
                    <a:pt x="1480868" y="789959"/>
                  </a:lnTo>
                  <a:lnTo>
                    <a:pt x="1482445" y="741222"/>
                  </a:lnTo>
                  <a:lnTo>
                    <a:pt x="1480868" y="692487"/>
                  </a:lnTo>
                  <a:lnTo>
                    <a:pt x="1476204" y="644594"/>
                  </a:lnTo>
                  <a:lnTo>
                    <a:pt x="1468549" y="597640"/>
                  </a:lnTo>
                  <a:lnTo>
                    <a:pt x="1458001" y="551723"/>
                  </a:lnTo>
                  <a:lnTo>
                    <a:pt x="1444658" y="506941"/>
                  </a:lnTo>
                  <a:lnTo>
                    <a:pt x="1428617" y="463391"/>
                  </a:lnTo>
                  <a:lnTo>
                    <a:pt x="1409977" y="421171"/>
                  </a:lnTo>
                  <a:lnTo>
                    <a:pt x="1388834" y="380379"/>
                  </a:lnTo>
                  <a:lnTo>
                    <a:pt x="1365287" y="341112"/>
                  </a:lnTo>
                  <a:lnTo>
                    <a:pt x="1339434" y="303469"/>
                  </a:lnTo>
                  <a:lnTo>
                    <a:pt x="1311371" y="267546"/>
                  </a:lnTo>
                  <a:lnTo>
                    <a:pt x="1281197" y="233441"/>
                  </a:lnTo>
                  <a:lnTo>
                    <a:pt x="1249008" y="201253"/>
                  </a:lnTo>
                  <a:lnTo>
                    <a:pt x="1214904" y="171078"/>
                  </a:lnTo>
                  <a:lnTo>
                    <a:pt x="1178981" y="143015"/>
                  </a:lnTo>
                  <a:lnTo>
                    <a:pt x="1141338" y="117160"/>
                  </a:lnTo>
                  <a:lnTo>
                    <a:pt x="1102071" y="93613"/>
                  </a:lnTo>
                  <a:lnTo>
                    <a:pt x="1061279" y="72470"/>
                  </a:lnTo>
                  <a:lnTo>
                    <a:pt x="1019059" y="53829"/>
                  </a:lnTo>
                  <a:lnTo>
                    <a:pt x="975508" y="37788"/>
                  </a:lnTo>
                  <a:lnTo>
                    <a:pt x="930725" y="24445"/>
                  </a:lnTo>
                  <a:lnTo>
                    <a:pt x="884808" y="13896"/>
                  </a:lnTo>
                  <a:lnTo>
                    <a:pt x="837853" y="6241"/>
                  </a:lnTo>
                  <a:lnTo>
                    <a:pt x="789959" y="1576"/>
                  </a:lnTo>
                  <a:lnTo>
                    <a:pt x="7412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17938" y="7556995"/>
              <a:ext cx="1455712" cy="140296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329926" y="9001759"/>
            <a:ext cx="1079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55" dirty="0">
                <a:solidFill>
                  <a:srgbClr val="FFFFFF"/>
                </a:solidFill>
                <a:latin typeface="Gill Sans MT"/>
                <a:cs typeface="Gill Sans MT"/>
              </a:rPr>
              <a:t>Jide</a:t>
            </a:r>
            <a:r>
              <a:rPr sz="1200" b="1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Gill Sans MT"/>
                <a:cs typeface="Gill Sans MT"/>
              </a:rPr>
              <a:t>Famuagun</a:t>
            </a:r>
            <a:endParaRPr sz="12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200" spc="-25" dirty="0">
                <a:solidFill>
                  <a:srgbClr val="FFFFFF"/>
                </a:solidFill>
                <a:latin typeface="Gill Sans MT"/>
                <a:cs typeface="Gill Sans MT"/>
              </a:rPr>
              <a:t>CEO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385981" y="9001759"/>
            <a:ext cx="1332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45" dirty="0">
                <a:solidFill>
                  <a:srgbClr val="FFFFFF"/>
                </a:solidFill>
                <a:latin typeface="Gill Sans MT"/>
                <a:cs typeface="Gill Sans MT"/>
              </a:rPr>
              <a:t>Brandon</a:t>
            </a:r>
            <a:r>
              <a:rPr sz="1200" b="1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Gill Sans MT"/>
                <a:cs typeface="Gill Sans MT"/>
              </a:rPr>
              <a:t>Kessinger</a:t>
            </a:r>
            <a:endParaRPr sz="12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200" spc="-25" dirty="0">
                <a:solidFill>
                  <a:srgbClr val="FFFFFF"/>
                </a:solidFill>
                <a:latin typeface="Gill Sans MT"/>
                <a:cs typeface="Gill Sans MT"/>
              </a:rPr>
              <a:t>COO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66647" y="9001759"/>
            <a:ext cx="1132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Gill Sans MT"/>
                <a:cs typeface="Gill Sans MT"/>
              </a:rPr>
              <a:t>James</a:t>
            </a:r>
            <a:r>
              <a:rPr sz="1200" b="1" spc="2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Gill Sans MT"/>
                <a:cs typeface="Gill Sans MT"/>
              </a:rPr>
              <a:t>Baldwin</a:t>
            </a:r>
            <a:endParaRPr sz="12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Gill Sans MT"/>
                <a:cs typeface="Gill Sans MT"/>
              </a:rPr>
              <a:t>General</a:t>
            </a:r>
            <a:r>
              <a:rPr sz="1200" spc="1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Gill Sans MT"/>
                <a:cs typeface="Gill Sans MT"/>
              </a:rPr>
              <a:t>Counsel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758032" y="9001759"/>
            <a:ext cx="1293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Gill Sans MT"/>
                <a:cs typeface="Gill Sans MT"/>
              </a:rPr>
              <a:t>Joseph</a:t>
            </a:r>
            <a:r>
              <a:rPr sz="1200" b="1" spc="2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Gill Sans MT"/>
                <a:cs typeface="Gill Sans MT"/>
              </a:rPr>
              <a:t>Johnson </a:t>
            </a:r>
            <a:r>
              <a:rPr sz="1200" spc="100" dirty="0">
                <a:solidFill>
                  <a:srgbClr val="FFFFFF"/>
                </a:solidFill>
                <a:latin typeface="Gill Sans MT"/>
                <a:cs typeface="Gill Sans MT"/>
              </a:rPr>
              <a:t>Managing</a:t>
            </a:r>
            <a:r>
              <a:rPr sz="12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Gill Sans MT"/>
                <a:cs typeface="Gill Sans MT"/>
              </a:rPr>
              <a:t>Director, </a:t>
            </a:r>
            <a:r>
              <a:rPr sz="1200" spc="-10" dirty="0">
                <a:solidFill>
                  <a:srgbClr val="FFFFFF"/>
                </a:solidFill>
                <a:latin typeface="Gill Sans MT"/>
                <a:cs typeface="Gill Sans MT"/>
              </a:rPr>
              <a:t>Development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COMMUNITY</a:t>
            </a:r>
            <a:r>
              <a:rPr spc="-195" dirty="0"/>
              <a:t> </a:t>
            </a:r>
            <a:r>
              <a:rPr spc="-145" dirty="0"/>
              <a:t>INVESTMENT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9614" y="457200"/>
            <a:ext cx="2162495" cy="60368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437005" cy="10058400"/>
            <a:chOff x="0" y="0"/>
            <a:chExt cx="1437005" cy="100584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437005" cy="10058400"/>
            </a:xfrm>
            <a:custGeom>
              <a:avLst/>
              <a:gdLst/>
              <a:ahLst/>
              <a:cxnLst/>
              <a:rect l="l" t="t" r="r" b="b"/>
              <a:pathLst>
                <a:path w="1437005" h="10058400">
                  <a:moveTo>
                    <a:pt x="1226309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273155" y="10058399"/>
                  </a:lnTo>
                  <a:lnTo>
                    <a:pt x="1367848" y="9520507"/>
                  </a:lnTo>
                  <a:lnTo>
                    <a:pt x="1416473" y="9168355"/>
                  </a:lnTo>
                  <a:lnTo>
                    <a:pt x="1434388" y="8846373"/>
                  </a:lnTo>
                  <a:lnTo>
                    <a:pt x="1436947" y="8398992"/>
                  </a:lnTo>
                  <a:lnTo>
                    <a:pt x="1436615" y="8345489"/>
                  </a:lnTo>
                  <a:lnTo>
                    <a:pt x="1435635" y="8292436"/>
                  </a:lnTo>
                  <a:lnTo>
                    <a:pt x="1434032" y="8239816"/>
                  </a:lnTo>
                  <a:lnTo>
                    <a:pt x="1431831" y="8187609"/>
                  </a:lnTo>
                  <a:lnTo>
                    <a:pt x="1429057" y="8135799"/>
                  </a:lnTo>
                  <a:lnTo>
                    <a:pt x="1425735" y="8084368"/>
                  </a:lnTo>
                  <a:lnTo>
                    <a:pt x="1421889" y="8033298"/>
                  </a:lnTo>
                  <a:lnTo>
                    <a:pt x="1417545" y="7982570"/>
                  </a:lnTo>
                  <a:lnTo>
                    <a:pt x="1412728" y="7932168"/>
                  </a:lnTo>
                  <a:lnTo>
                    <a:pt x="1407462" y="7882072"/>
                  </a:lnTo>
                  <a:lnTo>
                    <a:pt x="1401773" y="7832266"/>
                  </a:lnTo>
                  <a:lnTo>
                    <a:pt x="1395685" y="7782732"/>
                  </a:lnTo>
                  <a:lnTo>
                    <a:pt x="1389223" y="7733451"/>
                  </a:lnTo>
                  <a:lnTo>
                    <a:pt x="1382412" y="7684406"/>
                  </a:lnTo>
                  <a:lnTo>
                    <a:pt x="1375278" y="7635579"/>
                  </a:lnTo>
                  <a:lnTo>
                    <a:pt x="1367844" y="7586953"/>
                  </a:lnTo>
                  <a:lnTo>
                    <a:pt x="1360136" y="7538508"/>
                  </a:lnTo>
                  <a:lnTo>
                    <a:pt x="1352180" y="7490228"/>
                  </a:lnTo>
                  <a:lnTo>
                    <a:pt x="1343998" y="7442095"/>
                  </a:lnTo>
                  <a:lnTo>
                    <a:pt x="1335618" y="7394090"/>
                  </a:lnTo>
                  <a:lnTo>
                    <a:pt x="1327063" y="7346197"/>
                  </a:lnTo>
                  <a:lnTo>
                    <a:pt x="1318359" y="7298396"/>
                  </a:lnTo>
                  <a:lnTo>
                    <a:pt x="1309530" y="7250670"/>
                  </a:lnTo>
                  <a:lnTo>
                    <a:pt x="1300601" y="7203002"/>
                  </a:lnTo>
                  <a:lnTo>
                    <a:pt x="1291598" y="7155374"/>
                  </a:lnTo>
                  <a:lnTo>
                    <a:pt x="1264388" y="7012547"/>
                  </a:lnTo>
                  <a:lnTo>
                    <a:pt x="1255335" y="6964898"/>
                  </a:lnTo>
                  <a:lnTo>
                    <a:pt x="1246332" y="6917200"/>
                  </a:lnTo>
                  <a:lnTo>
                    <a:pt x="1237403" y="6869434"/>
                  </a:lnTo>
                  <a:lnTo>
                    <a:pt x="1228574" y="6821582"/>
                  </a:lnTo>
                  <a:lnTo>
                    <a:pt x="1219870" y="6773628"/>
                  </a:lnTo>
                  <a:lnTo>
                    <a:pt x="1211315" y="6725552"/>
                  </a:lnTo>
                  <a:lnTo>
                    <a:pt x="1202935" y="6677337"/>
                  </a:lnTo>
                  <a:lnTo>
                    <a:pt x="1194754" y="6628966"/>
                  </a:lnTo>
                  <a:lnTo>
                    <a:pt x="1186797" y="6580419"/>
                  </a:lnTo>
                  <a:lnTo>
                    <a:pt x="1179089" y="6531681"/>
                  </a:lnTo>
                  <a:lnTo>
                    <a:pt x="1171656" y="6482732"/>
                  </a:lnTo>
                  <a:lnTo>
                    <a:pt x="1164521" y="6433555"/>
                  </a:lnTo>
                  <a:lnTo>
                    <a:pt x="1157710" y="6384132"/>
                  </a:lnTo>
                  <a:lnTo>
                    <a:pt x="1151248" y="6334445"/>
                  </a:lnTo>
                  <a:lnTo>
                    <a:pt x="1145160" y="6284476"/>
                  </a:lnTo>
                  <a:lnTo>
                    <a:pt x="1139471" y="6234208"/>
                  </a:lnTo>
                  <a:lnTo>
                    <a:pt x="1134205" y="6183623"/>
                  </a:lnTo>
                  <a:lnTo>
                    <a:pt x="1129388" y="6132702"/>
                  </a:lnTo>
                  <a:lnTo>
                    <a:pt x="1125044" y="6081428"/>
                  </a:lnTo>
                  <a:lnTo>
                    <a:pt x="1121198" y="6029783"/>
                  </a:lnTo>
                  <a:lnTo>
                    <a:pt x="1117876" y="5977750"/>
                  </a:lnTo>
                  <a:lnTo>
                    <a:pt x="1115102" y="5925309"/>
                  </a:lnTo>
                  <a:lnTo>
                    <a:pt x="1112901" y="5872445"/>
                  </a:lnTo>
                  <a:lnTo>
                    <a:pt x="1111298" y="5819138"/>
                  </a:lnTo>
                  <a:lnTo>
                    <a:pt x="1110318" y="5765371"/>
                  </a:lnTo>
                  <a:lnTo>
                    <a:pt x="1109986" y="5711126"/>
                  </a:lnTo>
                  <a:lnTo>
                    <a:pt x="1110371" y="5658340"/>
                  </a:lnTo>
                  <a:lnTo>
                    <a:pt x="1111504" y="5605901"/>
                  </a:lnTo>
                  <a:lnTo>
                    <a:pt x="1113355" y="5553797"/>
                  </a:lnTo>
                  <a:lnTo>
                    <a:pt x="1115893" y="5502017"/>
                  </a:lnTo>
                  <a:lnTo>
                    <a:pt x="1119086" y="5450551"/>
                  </a:lnTo>
                  <a:lnTo>
                    <a:pt x="1122903" y="5399387"/>
                  </a:lnTo>
                  <a:lnTo>
                    <a:pt x="1127314" y="5348515"/>
                  </a:lnTo>
                  <a:lnTo>
                    <a:pt x="1132287" y="5297923"/>
                  </a:lnTo>
                  <a:lnTo>
                    <a:pt x="1137791" y="5247600"/>
                  </a:lnTo>
                  <a:lnTo>
                    <a:pt x="1143795" y="5197535"/>
                  </a:lnTo>
                  <a:lnTo>
                    <a:pt x="1150268" y="5147718"/>
                  </a:lnTo>
                  <a:lnTo>
                    <a:pt x="1157178" y="5098137"/>
                  </a:lnTo>
                  <a:lnTo>
                    <a:pt x="1164495" y="5048781"/>
                  </a:lnTo>
                  <a:lnTo>
                    <a:pt x="1172188" y="4999640"/>
                  </a:lnTo>
                  <a:lnTo>
                    <a:pt x="1180225" y="4950702"/>
                  </a:lnTo>
                  <a:lnTo>
                    <a:pt x="1188576" y="4901956"/>
                  </a:lnTo>
                  <a:lnTo>
                    <a:pt x="1197209" y="4853391"/>
                  </a:lnTo>
                  <a:lnTo>
                    <a:pt x="1206093" y="4804996"/>
                  </a:lnTo>
                  <a:lnTo>
                    <a:pt x="1215197" y="4756761"/>
                  </a:lnTo>
                  <a:lnTo>
                    <a:pt x="1224490" y="4708673"/>
                  </a:lnTo>
                  <a:lnTo>
                    <a:pt x="1233941" y="4660723"/>
                  </a:lnTo>
                  <a:lnTo>
                    <a:pt x="1243519" y="4612899"/>
                  </a:lnTo>
                  <a:lnTo>
                    <a:pt x="1253192" y="4565190"/>
                  </a:lnTo>
                  <a:lnTo>
                    <a:pt x="1262930" y="4517585"/>
                  </a:lnTo>
                  <a:lnTo>
                    <a:pt x="1292221" y="4375284"/>
                  </a:lnTo>
                  <a:lnTo>
                    <a:pt x="1301906" y="4327985"/>
                  </a:lnTo>
                  <a:lnTo>
                    <a:pt x="1311501" y="4280735"/>
                  </a:lnTo>
                  <a:lnTo>
                    <a:pt x="1320973" y="4233523"/>
                  </a:lnTo>
                  <a:lnTo>
                    <a:pt x="1330293" y="4186338"/>
                  </a:lnTo>
                  <a:lnTo>
                    <a:pt x="1339863" y="4135787"/>
                  </a:lnTo>
                  <a:lnTo>
                    <a:pt x="1348805" y="4085148"/>
                  </a:lnTo>
                  <a:lnTo>
                    <a:pt x="1357117" y="4034427"/>
                  </a:lnTo>
                  <a:lnTo>
                    <a:pt x="1364801" y="3983630"/>
                  </a:lnTo>
                  <a:lnTo>
                    <a:pt x="1371855" y="3932761"/>
                  </a:lnTo>
                  <a:lnTo>
                    <a:pt x="1378280" y="3881828"/>
                  </a:lnTo>
                  <a:lnTo>
                    <a:pt x="1384075" y="3830836"/>
                  </a:lnTo>
                  <a:lnTo>
                    <a:pt x="1389240" y="3779791"/>
                  </a:lnTo>
                  <a:lnTo>
                    <a:pt x="1393776" y="3728699"/>
                  </a:lnTo>
                  <a:lnTo>
                    <a:pt x="1397681" y="3677565"/>
                  </a:lnTo>
                  <a:lnTo>
                    <a:pt x="1400957" y="3626396"/>
                  </a:lnTo>
                  <a:lnTo>
                    <a:pt x="1403602" y="3575197"/>
                  </a:lnTo>
                  <a:lnTo>
                    <a:pt x="1405617" y="3523974"/>
                  </a:lnTo>
                  <a:lnTo>
                    <a:pt x="1407002" y="3472733"/>
                  </a:lnTo>
                  <a:lnTo>
                    <a:pt x="1407756" y="3421480"/>
                  </a:lnTo>
                  <a:lnTo>
                    <a:pt x="1407880" y="3370221"/>
                  </a:lnTo>
                  <a:lnTo>
                    <a:pt x="1407372" y="3318961"/>
                  </a:lnTo>
                  <a:lnTo>
                    <a:pt x="1406234" y="3267706"/>
                  </a:lnTo>
                  <a:lnTo>
                    <a:pt x="1404465" y="3216462"/>
                  </a:lnTo>
                  <a:lnTo>
                    <a:pt x="1402064" y="3165236"/>
                  </a:lnTo>
                  <a:lnTo>
                    <a:pt x="1399032" y="3114032"/>
                  </a:lnTo>
                  <a:lnTo>
                    <a:pt x="1395369" y="3062857"/>
                  </a:lnTo>
                  <a:lnTo>
                    <a:pt x="1391074" y="3011716"/>
                  </a:lnTo>
                  <a:lnTo>
                    <a:pt x="1386147" y="2960616"/>
                  </a:lnTo>
                  <a:lnTo>
                    <a:pt x="1380589" y="2909562"/>
                  </a:lnTo>
                  <a:lnTo>
                    <a:pt x="1374399" y="2858560"/>
                  </a:lnTo>
                  <a:lnTo>
                    <a:pt x="1367576" y="2807616"/>
                  </a:lnTo>
                  <a:lnTo>
                    <a:pt x="1360122" y="2756736"/>
                  </a:lnTo>
                  <a:lnTo>
                    <a:pt x="1352035" y="2705925"/>
                  </a:lnTo>
                  <a:lnTo>
                    <a:pt x="1342464" y="2648537"/>
                  </a:lnTo>
                  <a:lnTo>
                    <a:pt x="1332894" y="2591968"/>
                  </a:lnTo>
                  <a:lnTo>
                    <a:pt x="1323340" y="2536192"/>
                  </a:lnTo>
                  <a:lnTo>
                    <a:pt x="1313818" y="2481180"/>
                  </a:lnTo>
                  <a:lnTo>
                    <a:pt x="1304341" y="2426904"/>
                  </a:lnTo>
                  <a:lnTo>
                    <a:pt x="1294926" y="2373337"/>
                  </a:lnTo>
                  <a:lnTo>
                    <a:pt x="1258169" y="2165595"/>
                  </a:lnTo>
                  <a:lnTo>
                    <a:pt x="1249280" y="2115152"/>
                  </a:lnTo>
                  <a:lnTo>
                    <a:pt x="1240542" y="2065250"/>
                  </a:lnTo>
                  <a:lnTo>
                    <a:pt x="1231969" y="2015861"/>
                  </a:lnTo>
                  <a:lnTo>
                    <a:pt x="1223575" y="1966959"/>
                  </a:lnTo>
                  <a:lnTo>
                    <a:pt x="1215377" y="1918513"/>
                  </a:lnTo>
                  <a:lnTo>
                    <a:pt x="1207388" y="1870498"/>
                  </a:lnTo>
                  <a:lnTo>
                    <a:pt x="1199623" y="1822885"/>
                  </a:lnTo>
                  <a:lnTo>
                    <a:pt x="1192098" y="1775646"/>
                  </a:lnTo>
                  <a:lnTo>
                    <a:pt x="1184826" y="1728753"/>
                  </a:lnTo>
                  <a:lnTo>
                    <a:pt x="1177824" y="1682178"/>
                  </a:lnTo>
                  <a:lnTo>
                    <a:pt x="1171106" y="1635894"/>
                  </a:lnTo>
                  <a:lnTo>
                    <a:pt x="1164687" y="1589873"/>
                  </a:lnTo>
                  <a:lnTo>
                    <a:pt x="1158581" y="1544086"/>
                  </a:lnTo>
                  <a:lnTo>
                    <a:pt x="1152804" y="1498507"/>
                  </a:lnTo>
                  <a:lnTo>
                    <a:pt x="1147370" y="1453106"/>
                  </a:lnTo>
                  <a:lnTo>
                    <a:pt x="1142295" y="1407857"/>
                  </a:lnTo>
                  <a:lnTo>
                    <a:pt x="1137593" y="1362731"/>
                  </a:lnTo>
                  <a:lnTo>
                    <a:pt x="1133278" y="1317700"/>
                  </a:lnTo>
                  <a:lnTo>
                    <a:pt x="1129367" y="1272738"/>
                  </a:lnTo>
                  <a:lnTo>
                    <a:pt x="1125874" y="1227815"/>
                  </a:lnTo>
                  <a:lnTo>
                    <a:pt x="1122813" y="1182904"/>
                  </a:lnTo>
                  <a:lnTo>
                    <a:pt x="1120200" y="1137977"/>
                  </a:lnTo>
                  <a:lnTo>
                    <a:pt x="1118049" y="1093006"/>
                  </a:lnTo>
                  <a:lnTo>
                    <a:pt x="1116375" y="1047963"/>
                  </a:lnTo>
                  <a:lnTo>
                    <a:pt x="1115194" y="1002821"/>
                  </a:lnTo>
                  <a:lnTo>
                    <a:pt x="1114520" y="957552"/>
                  </a:lnTo>
                  <a:lnTo>
                    <a:pt x="1114367" y="912127"/>
                  </a:lnTo>
                  <a:lnTo>
                    <a:pt x="1114752" y="866520"/>
                  </a:lnTo>
                  <a:lnTo>
                    <a:pt x="1115687" y="820701"/>
                  </a:lnTo>
                  <a:lnTo>
                    <a:pt x="1117190" y="774643"/>
                  </a:lnTo>
                  <a:lnTo>
                    <a:pt x="1119274" y="728319"/>
                  </a:lnTo>
                  <a:lnTo>
                    <a:pt x="1121954" y="681700"/>
                  </a:lnTo>
                  <a:lnTo>
                    <a:pt x="1125245" y="634759"/>
                  </a:lnTo>
                  <a:lnTo>
                    <a:pt x="1129162" y="587468"/>
                  </a:lnTo>
                  <a:lnTo>
                    <a:pt x="1133721" y="539798"/>
                  </a:lnTo>
                  <a:lnTo>
                    <a:pt x="1138934" y="491723"/>
                  </a:lnTo>
                  <a:lnTo>
                    <a:pt x="1144819" y="443213"/>
                  </a:lnTo>
                  <a:lnTo>
                    <a:pt x="1151389" y="394242"/>
                  </a:lnTo>
                  <a:lnTo>
                    <a:pt x="1158659" y="344782"/>
                  </a:lnTo>
                  <a:lnTo>
                    <a:pt x="1166645" y="294804"/>
                  </a:lnTo>
                  <a:lnTo>
                    <a:pt x="1175361" y="244280"/>
                  </a:lnTo>
                  <a:lnTo>
                    <a:pt x="1184821" y="193184"/>
                  </a:lnTo>
                  <a:lnTo>
                    <a:pt x="1195042" y="141486"/>
                  </a:lnTo>
                  <a:lnTo>
                    <a:pt x="1206037" y="89160"/>
                  </a:lnTo>
                  <a:lnTo>
                    <a:pt x="1217822" y="36176"/>
                  </a:lnTo>
                  <a:lnTo>
                    <a:pt x="1226309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087120" cy="10058400"/>
            </a:xfrm>
            <a:custGeom>
              <a:avLst/>
              <a:gdLst/>
              <a:ahLst/>
              <a:cxnLst/>
              <a:rect l="l" t="t" r="r" b="b"/>
              <a:pathLst>
                <a:path w="1087120" h="10058400">
                  <a:moveTo>
                    <a:pt x="923237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955432" y="10058400"/>
                  </a:lnTo>
                  <a:lnTo>
                    <a:pt x="1017930" y="9703387"/>
                  </a:lnTo>
                  <a:lnTo>
                    <a:pt x="1066555" y="9351235"/>
                  </a:lnTo>
                  <a:lnTo>
                    <a:pt x="1084470" y="9029253"/>
                  </a:lnTo>
                  <a:lnTo>
                    <a:pt x="1087029" y="8581872"/>
                  </a:lnTo>
                  <a:lnTo>
                    <a:pt x="1086697" y="8528369"/>
                  </a:lnTo>
                  <a:lnTo>
                    <a:pt x="1085717" y="8475317"/>
                  </a:lnTo>
                  <a:lnTo>
                    <a:pt x="1084114" y="8422696"/>
                  </a:lnTo>
                  <a:lnTo>
                    <a:pt x="1081913" y="8370490"/>
                  </a:lnTo>
                  <a:lnTo>
                    <a:pt x="1079139" y="8318680"/>
                  </a:lnTo>
                  <a:lnTo>
                    <a:pt x="1075817" y="8267248"/>
                  </a:lnTo>
                  <a:lnTo>
                    <a:pt x="1071971" y="8216178"/>
                  </a:lnTo>
                  <a:lnTo>
                    <a:pt x="1067627" y="8165450"/>
                  </a:lnTo>
                  <a:lnTo>
                    <a:pt x="1062810" y="8115048"/>
                  </a:lnTo>
                  <a:lnTo>
                    <a:pt x="1057544" y="8064953"/>
                  </a:lnTo>
                  <a:lnTo>
                    <a:pt x="1051855" y="8015147"/>
                  </a:lnTo>
                  <a:lnTo>
                    <a:pt x="1045767" y="7965612"/>
                  </a:lnTo>
                  <a:lnTo>
                    <a:pt x="1039305" y="7916331"/>
                  </a:lnTo>
                  <a:lnTo>
                    <a:pt x="1032494" y="7867287"/>
                  </a:lnTo>
                  <a:lnTo>
                    <a:pt x="1025360" y="7818460"/>
                  </a:lnTo>
                  <a:lnTo>
                    <a:pt x="1017926" y="7769833"/>
                  </a:lnTo>
                  <a:lnTo>
                    <a:pt x="1010218" y="7721389"/>
                  </a:lnTo>
                  <a:lnTo>
                    <a:pt x="1002262" y="7673109"/>
                  </a:lnTo>
                  <a:lnTo>
                    <a:pt x="994080" y="7624975"/>
                  </a:lnTo>
                  <a:lnTo>
                    <a:pt x="985700" y="7576971"/>
                  </a:lnTo>
                  <a:lnTo>
                    <a:pt x="977145" y="7529077"/>
                  </a:lnTo>
                  <a:lnTo>
                    <a:pt x="968441" y="7481276"/>
                  </a:lnTo>
                  <a:lnTo>
                    <a:pt x="959612" y="7433551"/>
                  </a:lnTo>
                  <a:lnTo>
                    <a:pt x="950683" y="7385883"/>
                  </a:lnTo>
                  <a:lnTo>
                    <a:pt x="941680" y="7338254"/>
                  </a:lnTo>
                  <a:lnTo>
                    <a:pt x="914470" y="7195427"/>
                  </a:lnTo>
                  <a:lnTo>
                    <a:pt x="905417" y="7147779"/>
                  </a:lnTo>
                  <a:lnTo>
                    <a:pt x="896414" y="7100080"/>
                  </a:lnTo>
                  <a:lnTo>
                    <a:pt x="887485" y="7052314"/>
                  </a:lnTo>
                  <a:lnTo>
                    <a:pt x="878656" y="7004463"/>
                  </a:lnTo>
                  <a:lnTo>
                    <a:pt x="869952" y="6956508"/>
                  </a:lnTo>
                  <a:lnTo>
                    <a:pt x="861397" y="6908432"/>
                  </a:lnTo>
                  <a:lnTo>
                    <a:pt x="853017" y="6860217"/>
                  </a:lnTo>
                  <a:lnTo>
                    <a:pt x="844836" y="6811846"/>
                  </a:lnTo>
                  <a:lnTo>
                    <a:pt x="836879" y="6763300"/>
                  </a:lnTo>
                  <a:lnTo>
                    <a:pt x="829171" y="6714561"/>
                  </a:lnTo>
                  <a:lnTo>
                    <a:pt x="821738" y="6665612"/>
                  </a:lnTo>
                  <a:lnTo>
                    <a:pt x="814603" y="6616435"/>
                  </a:lnTo>
                  <a:lnTo>
                    <a:pt x="807792" y="6567012"/>
                  </a:lnTo>
                  <a:lnTo>
                    <a:pt x="801330" y="6517325"/>
                  </a:lnTo>
                  <a:lnTo>
                    <a:pt x="795242" y="6467357"/>
                  </a:lnTo>
                  <a:lnTo>
                    <a:pt x="789553" y="6417088"/>
                  </a:lnTo>
                  <a:lnTo>
                    <a:pt x="784287" y="6366503"/>
                  </a:lnTo>
                  <a:lnTo>
                    <a:pt x="779470" y="6315582"/>
                  </a:lnTo>
                  <a:lnTo>
                    <a:pt x="775126" y="6264308"/>
                  </a:lnTo>
                  <a:lnTo>
                    <a:pt x="771281" y="6212664"/>
                  </a:lnTo>
                  <a:lnTo>
                    <a:pt x="767958" y="6160630"/>
                  </a:lnTo>
                  <a:lnTo>
                    <a:pt x="765184" y="6108190"/>
                  </a:lnTo>
                  <a:lnTo>
                    <a:pt x="762983" y="6055325"/>
                  </a:lnTo>
                  <a:lnTo>
                    <a:pt x="761380" y="6002018"/>
                  </a:lnTo>
                  <a:lnTo>
                    <a:pt x="760400" y="5948251"/>
                  </a:lnTo>
                  <a:lnTo>
                    <a:pt x="760068" y="5894006"/>
                  </a:lnTo>
                  <a:lnTo>
                    <a:pt x="760453" y="5841220"/>
                  </a:lnTo>
                  <a:lnTo>
                    <a:pt x="761586" y="5788781"/>
                  </a:lnTo>
                  <a:lnTo>
                    <a:pt x="763437" y="5736677"/>
                  </a:lnTo>
                  <a:lnTo>
                    <a:pt x="765975" y="5684897"/>
                  </a:lnTo>
                  <a:lnTo>
                    <a:pt x="769168" y="5633431"/>
                  </a:lnTo>
                  <a:lnTo>
                    <a:pt x="772985" y="5582267"/>
                  </a:lnTo>
                  <a:lnTo>
                    <a:pt x="777396" y="5531395"/>
                  </a:lnTo>
                  <a:lnTo>
                    <a:pt x="782369" y="5480803"/>
                  </a:lnTo>
                  <a:lnTo>
                    <a:pt x="787873" y="5430480"/>
                  </a:lnTo>
                  <a:lnTo>
                    <a:pt x="793877" y="5380416"/>
                  </a:lnTo>
                  <a:lnTo>
                    <a:pt x="800350" y="5330598"/>
                  </a:lnTo>
                  <a:lnTo>
                    <a:pt x="807260" y="5281017"/>
                  </a:lnTo>
                  <a:lnTo>
                    <a:pt x="814577" y="5231662"/>
                  </a:lnTo>
                  <a:lnTo>
                    <a:pt x="822270" y="5182520"/>
                  </a:lnTo>
                  <a:lnTo>
                    <a:pt x="830307" y="5133582"/>
                  </a:lnTo>
                  <a:lnTo>
                    <a:pt x="838658" y="5084836"/>
                  </a:lnTo>
                  <a:lnTo>
                    <a:pt x="847291" y="5036271"/>
                  </a:lnTo>
                  <a:lnTo>
                    <a:pt x="856175" y="4987876"/>
                  </a:lnTo>
                  <a:lnTo>
                    <a:pt x="865279" y="4939641"/>
                  </a:lnTo>
                  <a:lnTo>
                    <a:pt x="874572" y="4891554"/>
                  </a:lnTo>
                  <a:lnTo>
                    <a:pt x="884023" y="4843603"/>
                  </a:lnTo>
                  <a:lnTo>
                    <a:pt x="893601" y="4795779"/>
                  </a:lnTo>
                  <a:lnTo>
                    <a:pt x="903274" y="4748070"/>
                  </a:lnTo>
                  <a:lnTo>
                    <a:pt x="913012" y="4700465"/>
                  </a:lnTo>
                  <a:lnTo>
                    <a:pt x="942303" y="4558164"/>
                  </a:lnTo>
                  <a:lnTo>
                    <a:pt x="951988" y="4510865"/>
                  </a:lnTo>
                  <a:lnTo>
                    <a:pt x="961583" y="4463616"/>
                  </a:lnTo>
                  <a:lnTo>
                    <a:pt x="971055" y="4416404"/>
                  </a:lnTo>
                  <a:lnTo>
                    <a:pt x="980375" y="4369219"/>
                  </a:lnTo>
                  <a:lnTo>
                    <a:pt x="989945" y="4318668"/>
                  </a:lnTo>
                  <a:lnTo>
                    <a:pt x="998887" y="4268029"/>
                  </a:lnTo>
                  <a:lnTo>
                    <a:pt x="1007199" y="4217308"/>
                  </a:lnTo>
                  <a:lnTo>
                    <a:pt x="1014883" y="4166510"/>
                  </a:lnTo>
                  <a:lnTo>
                    <a:pt x="1021937" y="4115642"/>
                  </a:lnTo>
                  <a:lnTo>
                    <a:pt x="1028362" y="4064709"/>
                  </a:lnTo>
                  <a:lnTo>
                    <a:pt x="1034157" y="4013717"/>
                  </a:lnTo>
                  <a:lnTo>
                    <a:pt x="1039322" y="3962672"/>
                  </a:lnTo>
                  <a:lnTo>
                    <a:pt x="1043858" y="3911579"/>
                  </a:lnTo>
                  <a:lnTo>
                    <a:pt x="1047763" y="3860446"/>
                  </a:lnTo>
                  <a:lnTo>
                    <a:pt x="1051039" y="3809276"/>
                  </a:lnTo>
                  <a:lnTo>
                    <a:pt x="1053684" y="3758077"/>
                  </a:lnTo>
                  <a:lnTo>
                    <a:pt x="1055699" y="3706854"/>
                  </a:lnTo>
                  <a:lnTo>
                    <a:pt x="1057084" y="3655614"/>
                  </a:lnTo>
                  <a:lnTo>
                    <a:pt x="1057838" y="3604360"/>
                  </a:lnTo>
                  <a:lnTo>
                    <a:pt x="1057962" y="3553101"/>
                  </a:lnTo>
                  <a:lnTo>
                    <a:pt x="1057454" y="3501841"/>
                  </a:lnTo>
                  <a:lnTo>
                    <a:pt x="1056316" y="3450586"/>
                  </a:lnTo>
                  <a:lnTo>
                    <a:pt x="1054547" y="3399343"/>
                  </a:lnTo>
                  <a:lnTo>
                    <a:pt x="1052146" y="3348116"/>
                  </a:lnTo>
                  <a:lnTo>
                    <a:pt x="1049114" y="3296912"/>
                  </a:lnTo>
                  <a:lnTo>
                    <a:pt x="1045451" y="3245737"/>
                  </a:lnTo>
                  <a:lnTo>
                    <a:pt x="1041156" y="3194597"/>
                  </a:lnTo>
                  <a:lnTo>
                    <a:pt x="1036229" y="3143496"/>
                  </a:lnTo>
                  <a:lnTo>
                    <a:pt x="1030671" y="3092442"/>
                  </a:lnTo>
                  <a:lnTo>
                    <a:pt x="1024481" y="3041440"/>
                  </a:lnTo>
                  <a:lnTo>
                    <a:pt x="1017658" y="2990496"/>
                  </a:lnTo>
                  <a:lnTo>
                    <a:pt x="1010204" y="2939616"/>
                  </a:lnTo>
                  <a:lnTo>
                    <a:pt x="1002117" y="2888805"/>
                  </a:lnTo>
                  <a:lnTo>
                    <a:pt x="992546" y="2831417"/>
                  </a:lnTo>
                  <a:lnTo>
                    <a:pt x="982976" y="2774849"/>
                  </a:lnTo>
                  <a:lnTo>
                    <a:pt x="973422" y="2719072"/>
                  </a:lnTo>
                  <a:lnTo>
                    <a:pt x="963900" y="2664060"/>
                  </a:lnTo>
                  <a:lnTo>
                    <a:pt x="954423" y="2609784"/>
                  </a:lnTo>
                  <a:lnTo>
                    <a:pt x="945008" y="2556217"/>
                  </a:lnTo>
                  <a:lnTo>
                    <a:pt x="908251" y="2348475"/>
                  </a:lnTo>
                  <a:lnTo>
                    <a:pt x="899362" y="2298032"/>
                  </a:lnTo>
                  <a:lnTo>
                    <a:pt x="890624" y="2248130"/>
                  </a:lnTo>
                  <a:lnTo>
                    <a:pt x="882051" y="2198742"/>
                  </a:lnTo>
                  <a:lnTo>
                    <a:pt x="873658" y="2149839"/>
                  </a:lnTo>
                  <a:lnTo>
                    <a:pt x="865459" y="2101394"/>
                  </a:lnTo>
                  <a:lnTo>
                    <a:pt x="857470" y="2053378"/>
                  </a:lnTo>
                  <a:lnTo>
                    <a:pt x="849705" y="2005765"/>
                  </a:lnTo>
                  <a:lnTo>
                    <a:pt x="842180" y="1958526"/>
                  </a:lnTo>
                  <a:lnTo>
                    <a:pt x="834908" y="1911633"/>
                  </a:lnTo>
                  <a:lnTo>
                    <a:pt x="827906" y="1865058"/>
                  </a:lnTo>
                  <a:lnTo>
                    <a:pt x="821188" y="1818774"/>
                  </a:lnTo>
                  <a:lnTo>
                    <a:pt x="814769" y="1772753"/>
                  </a:lnTo>
                  <a:lnTo>
                    <a:pt x="808663" y="1726967"/>
                  </a:lnTo>
                  <a:lnTo>
                    <a:pt x="802886" y="1681387"/>
                  </a:lnTo>
                  <a:lnTo>
                    <a:pt x="797452" y="1635986"/>
                  </a:lnTo>
                  <a:lnTo>
                    <a:pt x="792377" y="1590737"/>
                  </a:lnTo>
                  <a:lnTo>
                    <a:pt x="787675" y="1545611"/>
                  </a:lnTo>
                  <a:lnTo>
                    <a:pt x="783361" y="1500581"/>
                  </a:lnTo>
                  <a:lnTo>
                    <a:pt x="779449" y="1455618"/>
                  </a:lnTo>
                  <a:lnTo>
                    <a:pt x="775956" y="1410695"/>
                  </a:lnTo>
                  <a:lnTo>
                    <a:pt x="772895" y="1365784"/>
                  </a:lnTo>
                  <a:lnTo>
                    <a:pt x="770282" y="1320857"/>
                  </a:lnTo>
                  <a:lnTo>
                    <a:pt x="768131" y="1275886"/>
                  </a:lnTo>
                  <a:lnTo>
                    <a:pt x="766457" y="1230844"/>
                  </a:lnTo>
                  <a:lnTo>
                    <a:pt x="765276" y="1185702"/>
                  </a:lnTo>
                  <a:lnTo>
                    <a:pt x="764602" y="1140432"/>
                  </a:lnTo>
                  <a:lnTo>
                    <a:pt x="764449" y="1095008"/>
                  </a:lnTo>
                  <a:lnTo>
                    <a:pt x="764834" y="1049400"/>
                  </a:lnTo>
                  <a:lnTo>
                    <a:pt x="765769" y="1003581"/>
                  </a:lnTo>
                  <a:lnTo>
                    <a:pt x="767272" y="957524"/>
                  </a:lnTo>
                  <a:lnTo>
                    <a:pt x="769356" y="911199"/>
                  </a:lnTo>
                  <a:lnTo>
                    <a:pt x="772036" y="864581"/>
                  </a:lnTo>
                  <a:lnTo>
                    <a:pt x="775327" y="817640"/>
                  </a:lnTo>
                  <a:lnTo>
                    <a:pt x="779244" y="770348"/>
                  </a:lnTo>
                  <a:lnTo>
                    <a:pt x="783803" y="722679"/>
                  </a:lnTo>
                  <a:lnTo>
                    <a:pt x="789017" y="674603"/>
                  </a:lnTo>
                  <a:lnTo>
                    <a:pt x="794901" y="626094"/>
                  </a:lnTo>
                  <a:lnTo>
                    <a:pt x="801471" y="577123"/>
                  </a:lnTo>
                  <a:lnTo>
                    <a:pt x="808741" y="527662"/>
                  </a:lnTo>
                  <a:lnTo>
                    <a:pt x="816727" y="477684"/>
                  </a:lnTo>
                  <a:lnTo>
                    <a:pt x="825443" y="427160"/>
                  </a:lnTo>
                  <a:lnTo>
                    <a:pt x="834903" y="376064"/>
                  </a:lnTo>
                  <a:lnTo>
                    <a:pt x="845124" y="324366"/>
                  </a:lnTo>
                  <a:lnTo>
                    <a:pt x="856119" y="272040"/>
                  </a:lnTo>
                  <a:lnTo>
                    <a:pt x="867904" y="219057"/>
                  </a:lnTo>
                  <a:lnTo>
                    <a:pt x="880494" y="165389"/>
                  </a:lnTo>
                  <a:lnTo>
                    <a:pt x="893902" y="111009"/>
                  </a:lnTo>
                  <a:lnTo>
                    <a:pt x="908145" y="55888"/>
                  </a:lnTo>
                  <a:lnTo>
                    <a:pt x="92323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54377" y="2322588"/>
            <a:ext cx="5502681" cy="282505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54377" y="5639346"/>
            <a:ext cx="5502681" cy="295601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564121" y="5149860"/>
            <a:ext cx="54832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20B4E"/>
                </a:solidFill>
                <a:latin typeface="Gill Sans MT"/>
                <a:cs typeface="Gill Sans MT"/>
              </a:rPr>
              <a:t>Junior</a:t>
            </a:r>
            <a:r>
              <a:rPr sz="1300" b="1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45" dirty="0">
                <a:solidFill>
                  <a:srgbClr val="020B4E"/>
                </a:solidFill>
                <a:latin typeface="Gill Sans MT"/>
                <a:cs typeface="Gill Sans MT"/>
              </a:rPr>
              <a:t>Achievement</a:t>
            </a:r>
            <a:r>
              <a:rPr sz="1300" b="1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150" dirty="0">
                <a:solidFill>
                  <a:srgbClr val="020B4E"/>
                </a:solidFill>
                <a:latin typeface="Gill Sans MT"/>
                <a:cs typeface="Gill Sans MT"/>
              </a:rPr>
              <a:t>-</a:t>
            </a:r>
            <a:r>
              <a:rPr sz="1300" b="1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40" dirty="0">
                <a:solidFill>
                  <a:srgbClr val="020B4E"/>
                </a:solidFill>
                <a:latin typeface="Gill Sans MT"/>
                <a:cs typeface="Gill Sans MT"/>
              </a:rPr>
              <a:t>Chartiers</a:t>
            </a:r>
            <a:r>
              <a:rPr sz="1300" b="1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20" dirty="0">
                <a:solidFill>
                  <a:srgbClr val="020B4E"/>
                </a:solidFill>
                <a:latin typeface="Gill Sans MT"/>
                <a:cs typeface="Gill Sans MT"/>
              </a:rPr>
              <a:t>Valley </a:t>
            </a:r>
            <a:r>
              <a:rPr sz="1300" b="1" spc="-45" dirty="0">
                <a:solidFill>
                  <a:srgbClr val="020B4E"/>
                </a:solidFill>
                <a:latin typeface="Gill Sans MT"/>
                <a:cs typeface="Gill Sans MT"/>
              </a:rPr>
              <a:t>Elementary</a:t>
            </a:r>
            <a:r>
              <a:rPr sz="1300" b="1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10" dirty="0">
                <a:solidFill>
                  <a:srgbClr val="020B4E"/>
                </a:solidFill>
                <a:latin typeface="Gill Sans MT"/>
                <a:cs typeface="Gill Sans MT"/>
              </a:rPr>
              <a:t>School,</a:t>
            </a:r>
            <a:r>
              <a:rPr sz="1300" b="1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25" dirty="0">
                <a:solidFill>
                  <a:srgbClr val="020B4E"/>
                </a:solidFill>
                <a:latin typeface="Gill Sans MT"/>
                <a:cs typeface="Gill Sans MT"/>
              </a:rPr>
              <a:t>Pittsburgh,</a:t>
            </a:r>
            <a:r>
              <a:rPr sz="1300" b="1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25" dirty="0">
                <a:solidFill>
                  <a:srgbClr val="020B4E"/>
                </a:solidFill>
                <a:latin typeface="Gill Sans MT"/>
                <a:cs typeface="Gill Sans MT"/>
              </a:rPr>
              <a:t>PA</a:t>
            </a:r>
            <a:endParaRPr sz="13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64874" y="8705977"/>
            <a:ext cx="42075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35" dirty="0">
                <a:solidFill>
                  <a:srgbClr val="020B4E"/>
                </a:solidFill>
                <a:latin typeface="Gill Sans MT"/>
                <a:cs typeface="Gill Sans MT"/>
              </a:rPr>
              <a:t>South</a:t>
            </a:r>
            <a:r>
              <a:rPr sz="1300" b="1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10" dirty="0">
                <a:solidFill>
                  <a:srgbClr val="020B4E"/>
                </a:solidFill>
                <a:latin typeface="Gill Sans MT"/>
                <a:cs typeface="Gill Sans MT"/>
              </a:rPr>
              <a:t>Hills</a:t>
            </a:r>
            <a:r>
              <a:rPr sz="1300" b="1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35" dirty="0">
                <a:solidFill>
                  <a:srgbClr val="020B4E"/>
                </a:solidFill>
                <a:latin typeface="Gill Sans MT"/>
                <a:cs typeface="Gill Sans MT"/>
              </a:rPr>
              <a:t>Interfaith</a:t>
            </a:r>
            <a:r>
              <a:rPr sz="1300" b="1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50" dirty="0">
                <a:solidFill>
                  <a:srgbClr val="020B4E"/>
                </a:solidFill>
                <a:latin typeface="Gill Sans MT"/>
                <a:cs typeface="Gill Sans MT"/>
              </a:rPr>
              <a:t>Movement</a:t>
            </a:r>
            <a:r>
              <a:rPr sz="1300" b="1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65" dirty="0">
                <a:solidFill>
                  <a:srgbClr val="020B4E"/>
                </a:solidFill>
                <a:latin typeface="Gill Sans MT"/>
                <a:cs typeface="Gill Sans MT"/>
              </a:rPr>
              <a:t>(SHIM)</a:t>
            </a:r>
            <a:r>
              <a:rPr sz="1300" b="1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10" dirty="0">
                <a:solidFill>
                  <a:srgbClr val="020B4E"/>
                </a:solidFill>
                <a:latin typeface="Gill Sans MT"/>
                <a:cs typeface="Gill Sans MT"/>
              </a:rPr>
              <a:t>Backpack</a:t>
            </a:r>
            <a:r>
              <a:rPr sz="1300" b="1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300" b="1" spc="-10" dirty="0">
                <a:solidFill>
                  <a:srgbClr val="020B4E"/>
                </a:solidFill>
                <a:latin typeface="Gill Sans MT"/>
                <a:cs typeface="Gill Sans MT"/>
              </a:rPr>
              <a:t>Event</a:t>
            </a:r>
            <a:endParaRPr sz="13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07539" y="2180336"/>
            <a:ext cx="5469255" cy="212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400" b="1" spc="-80" dirty="0">
                <a:solidFill>
                  <a:srgbClr val="020B4E"/>
                </a:solidFill>
                <a:latin typeface="Gill Sans MT"/>
                <a:cs typeface="Gill Sans MT"/>
              </a:rPr>
              <a:t>AlphaCares</a:t>
            </a:r>
            <a:r>
              <a:rPr sz="2400" b="1" spc="-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95" dirty="0">
                <a:solidFill>
                  <a:srgbClr val="020B4E"/>
                </a:solidFill>
                <a:latin typeface="Gill Sans MT"/>
                <a:cs typeface="Gill Sans MT"/>
              </a:rPr>
              <a:t>started</a:t>
            </a:r>
            <a:r>
              <a:rPr sz="24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85" dirty="0">
                <a:solidFill>
                  <a:srgbClr val="020B4E"/>
                </a:solidFill>
                <a:latin typeface="Gill Sans MT"/>
                <a:cs typeface="Gill Sans MT"/>
              </a:rPr>
              <a:t>in</a:t>
            </a:r>
            <a:r>
              <a:rPr sz="24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35" dirty="0">
                <a:solidFill>
                  <a:srgbClr val="020B4E"/>
                </a:solidFill>
                <a:latin typeface="Gill Sans MT"/>
                <a:cs typeface="Gill Sans MT"/>
              </a:rPr>
              <a:t>2017.</a:t>
            </a:r>
            <a:r>
              <a:rPr sz="24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-165" dirty="0">
                <a:solidFill>
                  <a:srgbClr val="020B4E"/>
                </a:solidFill>
                <a:latin typeface="Gill Sans MT"/>
                <a:cs typeface="Gill Sans MT"/>
              </a:rPr>
              <a:t>We</a:t>
            </a:r>
            <a:r>
              <a:rPr sz="24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25" dirty="0">
                <a:solidFill>
                  <a:srgbClr val="020B4E"/>
                </a:solidFill>
                <a:latin typeface="Gill Sans MT"/>
                <a:cs typeface="Gill Sans MT"/>
              </a:rPr>
              <a:t>have </a:t>
            </a:r>
            <a:r>
              <a:rPr sz="2400" spc="65" dirty="0">
                <a:solidFill>
                  <a:srgbClr val="020B4E"/>
                </a:solidFill>
                <a:latin typeface="Gill Sans MT"/>
                <a:cs typeface="Gill Sans MT"/>
              </a:rPr>
              <a:t>partnered</a:t>
            </a:r>
            <a:r>
              <a:rPr sz="24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50" dirty="0">
                <a:solidFill>
                  <a:srgbClr val="020B4E"/>
                </a:solidFill>
                <a:latin typeface="Gill Sans MT"/>
                <a:cs typeface="Gill Sans MT"/>
              </a:rPr>
              <a:t>with</a:t>
            </a:r>
            <a:r>
              <a:rPr sz="24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020B4E"/>
                </a:solidFill>
                <a:latin typeface="Gill Sans MT"/>
                <a:cs typeface="Gill Sans MT"/>
              </a:rPr>
              <a:t>15</a:t>
            </a:r>
            <a:r>
              <a:rPr sz="2400" b="1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40" dirty="0">
                <a:solidFill>
                  <a:srgbClr val="020B4E"/>
                </a:solidFill>
                <a:latin typeface="Gill Sans MT"/>
                <a:cs typeface="Gill Sans MT"/>
              </a:rPr>
              <a:t>organizations</a:t>
            </a:r>
            <a:r>
              <a:rPr sz="2400" b="1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45" dirty="0">
                <a:solidFill>
                  <a:srgbClr val="020B4E"/>
                </a:solidFill>
                <a:latin typeface="Gill Sans MT"/>
                <a:cs typeface="Gill Sans MT"/>
              </a:rPr>
              <a:t>since </a:t>
            </a:r>
            <a:r>
              <a:rPr sz="2400" spc="90" dirty="0">
                <a:solidFill>
                  <a:srgbClr val="020B4E"/>
                </a:solidFill>
                <a:latin typeface="Gill Sans MT"/>
                <a:cs typeface="Gill Sans MT"/>
              </a:rPr>
              <a:t>inception.</a:t>
            </a:r>
            <a:r>
              <a:rPr sz="24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-160" dirty="0">
                <a:solidFill>
                  <a:srgbClr val="020B4E"/>
                </a:solidFill>
                <a:latin typeface="Gill Sans MT"/>
                <a:cs typeface="Gill Sans MT"/>
              </a:rPr>
              <a:t>We</a:t>
            </a:r>
            <a:r>
              <a:rPr sz="24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45" dirty="0">
                <a:solidFill>
                  <a:srgbClr val="020B4E"/>
                </a:solidFill>
                <a:latin typeface="Gill Sans MT"/>
                <a:cs typeface="Gill Sans MT"/>
              </a:rPr>
              <a:t>have</a:t>
            </a:r>
            <a:r>
              <a:rPr sz="24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10" dirty="0">
                <a:solidFill>
                  <a:srgbClr val="020B4E"/>
                </a:solidFill>
                <a:latin typeface="Gill Sans MT"/>
                <a:cs typeface="Gill Sans MT"/>
              </a:rPr>
              <a:t>donated</a:t>
            </a:r>
            <a:r>
              <a:rPr sz="24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020B4E"/>
                </a:solidFill>
                <a:latin typeface="Gill Sans MT"/>
                <a:cs typeface="Gill Sans MT"/>
              </a:rPr>
              <a:t>$10,000+</a:t>
            </a:r>
            <a:r>
              <a:rPr sz="2400" b="1" spc="-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020B4E"/>
                </a:solidFill>
                <a:latin typeface="Gill Sans MT"/>
                <a:cs typeface="Gill Sans MT"/>
              </a:rPr>
              <a:t>to </a:t>
            </a:r>
            <a:r>
              <a:rPr sz="2400" spc="120" dirty="0">
                <a:solidFill>
                  <a:srgbClr val="020B4E"/>
                </a:solidFill>
                <a:latin typeface="Gill Sans MT"/>
                <a:cs typeface="Gill Sans MT"/>
              </a:rPr>
              <a:t>local</a:t>
            </a:r>
            <a:r>
              <a:rPr sz="24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14" dirty="0">
                <a:solidFill>
                  <a:srgbClr val="020B4E"/>
                </a:solidFill>
                <a:latin typeface="Gill Sans MT"/>
                <a:cs typeface="Gill Sans MT"/>
              </a:rPr>
              <a:t>organizations</a:t>
            </a:r>
            <a:r>
              <a:rPr sz="24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7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24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020B4E"/>
                </a:solidFill>
                <a:latin typeface="Gill Sans MT"/>
                <a:cs typeface="Gill Sans MT"/>
              </a:rPr>
              <a:t>826</a:t>
            </a:r>
            <a:r>
              <a:rPr sz="2400" b="1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95" dirty="0">
                <a:solidFill>
                  <a:srgbClr val="020B4E"/>
                </a:solidFill>
                <a:latin typeface="Gill Sans MT"/>
                <a:cs typeface="Gill Sans MT"/>
              </a:rPr>
              <a:t>employee </a:t>
            </a:r>
            <a:r>
              <a:rPr sz="2400" spc="50" dirty="0">
                <a:solidFill>
                  <a:srgbClr val="020B4E"/>
                </a:solidFill>
                <a:latin typeface="Gill Sans MT"/>
                <a:cs typeface="Gill Sans MT"/>
              </a:rPr>
              <a:t>volunteer</a:t>
            </a:r>
            <a:r>
              <a:rPr sz="2400" spc="-6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85" dirty="0">
                <a:solidFill>
                  <a:srgbClr val="020B4E"/>
                </a:solidFill>
                <a:latin typeface="Gill Sans MT"/>
                <a:cs typeface="Gill Sans MT"/>
              </a:rPr>
              <a:t>hours</a:t>
            </a:r>
            <a:r>
              <a:rPr sz="2400" spc="-6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2400" spc="-6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spc="105" dirty="0">
                <a:solidFill>
                  <a:srgbClr val="020B4E"/>
                </a:solidFill>
                <a:latin typeface="Gill Sans MT"/>
                <a:cs typeface="Gill Sans MT"/>
              </a:rPr>
              <a:t>date</a:t>
            </a:r>
            <a:r>
              <a:rPr sz="2000" spc="105" dirty="0">
                <a:solidFill>
                  <a:srgbClr val="020B4E"/>
                </a:solidFill>
                <a:latin typeface="Gill Sans MT"/>
                <a:cs typeface="Gill Sans MT"/>
              </a:rPr>
              <a:t>.</a:t>
            </a:r>
            <a:endParaRPr sz="2000">
              <a:latin typeface="Gill Sans MT"/>
              <a:cs typeface="Gill Sans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64270" y="5770270"/>
            <a:ext cx="1452806" cy="145281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883638" y="7161570"/>
            <a:ext cx="2414905" cy="98742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30"/>
              </a:spcBef>
            </a:pPr>
            <a:r>
              <a:rPr sz="1800" b="1" spc="75" dirty="0">
                <a:solidFill>
                  <a:srgbClr val="020B4E"/>
                </a:solidFill>
                <a:latin typeface="Gill Sans MT"/>
                <a:cs typeface="Gill Sans MT"/>
              </a:rPr>
              <a:t>Jide</a:t>
            </a:r>
            <a:r>
              <a:rPr sz="1800" b="1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b="1" spc="-10" dirty="0">
                <a:solidFill>
                  <a:srgbClr val="020B4E"/>
                </a:solidFill>
                <a:latin typeface="Gill Sans MT"/>
                <a:cs typeface="Gill Sans MT"/>
              </a:rPr>
              <a:t>Famuagun</a:t>
            </a:r>
            <a:endParaRPr sz="18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740"/>
              </a:spcBef>
            </a:pPr>
            <a:r>
              <a:rPr sz="1600" i="1" spc="114" dirty="0">
                <a:solidFill>
                  <a:srgbClr val="81DAE1"/>
                </a:solidFill>
                <a:latin typeface="Gill Sans MT"/>
                <a:cs typeface="Gill Sans MT"/>
              </a:rPr>
              <a:t>Board</a:t>
            </a:r>
            <a:r>
              <a:rPr sz="1600" i="1" spc="-50" dirty="0">
                <a:solidFill>
                  <a:srgbClr val="81DAE1"/>
                </a:solidFill>
                <a:latin typeface="Gill Sans MT"/>
                <a:cs typeface="Gill Sans MT"/>
              </a:rPr>
              <a:t> </a:t>
            </a:r>
            <a:r>
              <a:rPr sz="1600" i="1" spc="100" dirty="0">
                <a:solidFill>
                  <a:srgbClr val="81DAE1"/>
                </a:solidFill>
                <a:latin typeface="Gill Sans MT"/>
                <a:cs typeface="Gill Sans MT"/>
              </a:rPr>
              <a:t>Member</a:t>
            </a:r>
            <a:endParaRPr sz="16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1600" spc="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Education</a:t>
            </a:r>
            <a:r>
              <a:rPr sz="1600" spc="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Partnership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07539" y="5104891"/>
            <a:ext cx="5861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5" dirty="0">
                <a:solidFill>
                  <a:srgbClr val="020B4E"/>
                </a:solidFill>
                <a:latin typeface="Gill Sans MT"/>
                <a:cs typeface="Gill Sans MT"/>
              </a:rPr>
              <a:t>Heavily</a:t>
            </a:r>
            <a:r>
              <a:rPr sz="2400" b="1" spc="-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45" dirty="0">
                <a:solidFill>
                  <a:srgbClr val="020B4E"/>
                </a:solidFill>
                <a:latin typeface="Gill Sans MT"/>
                <a:cs typeface="Gill Sans MT"/>
              </a:rPr>
              <a:t>supportive</a:t>
            </a:r>
            <a:r>
              <a:rPr sz="2400" b="1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020B4E"/>
                </a:solidFill>
                <a:latin typeface="Gill Sans MT"/>
                <a:cs typeface="Gill Sans MT"/>
              </a:rPr>
              <a:t>of</a:t>
            </a:r>
            <a:r>
              <a:rPr sz="2400" b="1" spc="-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50" dirty="0">
                <a:solidFill>
                  <a:srgbClr val="020B4E"/>
                </a:solidFill>
                <a:latin typeface="Gill Sans MT"/>
                <a:cs typeface="Gill Sans MT"/>
              </a:rPr>
              <a:t>education</a:t>
            </a:r>
            <a:r>
              <a:rPr sz="2400" b="1" spc="-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020B4E"/>
                </a:solidFill>
                <a:latin typeface="Gill Sans MT"/>
                <a:cs typeface="Gill Sans MT"/>
              </a:rPr>
              <a:t>initiatives: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88899" y="7161570"/>
            <a:ext cx="2091689" cy="98742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30"/>
              </a:spcBef>
            </a:pPr>
            <a:r>
              <a:rPr sz="1800" b="1" spc="-75" dirty="0">
                <a:solidFill>
                  <a:srgbClr val="020B4E"/>
                </a:solidFill>
                <a:latin typeface="Gill Sans MT"/>
                <a:cs typeface="Gill Sans MT"/>
              </a:rPr>
              <a:t>Lawunmi</a:t>
            </a:r>
            <a:r>
              <a:rPr sz="1800" b="1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b="1" spc="-30" dirty="0">
                <a:solidFill>
                  <a:srgbClr val="020B4E"/>
                </a:solidFill>
                <a:latin typeface="Gill Sans MT"/>
                <a:cs typeface="Gill Sans MT"/>
              </a:rPr>
              <a:t>Famuagun</a:t>
            </a:r>
            <a:endParaRPr sz="18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740"/>
              </a:spcBef>
            </a:pPr>
            <a:r>
              <a:rPr sz="1600" i="1" spc="114" dirty="0">
                <a:solidFill>
                  <a:srgbClr val="81DAE1"/>
                </a:solidFill>
                <a:latin typeface="Gill Sans MT"/>
                <a:cs typeface="Gill Sans MT"/>
              </a:rPr>
              <a:t>Board</a:t>
            </a:r>
            <a:r>
              <a:rPr sz="1600" i="1" spc="-50" dirty="0">
                <a:solidFill>
                  <a:srgbClr val="81DAE1"/>
                </a:solidFill>
                <a:latin typeface="Gill Sans MT"/>
                <a:cs typeface="Gill Sans MT"/>
              </a:rPr>
              <a:t> </a:t>
            </a:r>
            <a:r>
              <a:rPr sz="1600" i="1" spc="100" dirty="0">
                <a:solidFill>
                  <a:srgbClr val="81DAE1"/>
                </a:solidFill>
                <a:latin typeface="Gill Sans MT"/>
                <a:cs typeface="Gill Sans MT"/>
              </a:rPr>
              <a:t>Member</a:t>
            </a:r>
            <a:endParaRPr sz="16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South</a:t>
            </a:r>
            <a:r>
              <a:rPr sz="16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Fayette</a:t>
            </a:r>
            <a:r>
              <a:rPr sz="16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PTA</a:t>
            </a:r>
            <a:endParaRPr sz="1600">
              <a:latin typeface="Gill Sans MT"/>
              <a:cs typeface="Gill Sans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07470" y="5770270"/>
            <a:ext cx="1452805" cy="1452807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0">
              <a:lnSpc>
                <a:spcPts val="1680"/>
              </a:lnSpc>
            </a:pPr>
            <a:fld id="{81D60167-4931-47E6-BA6A-407CBD079E47}" type="slidenum">
              <a:rPr spc="30" dirty="0"/>
              <a:t>5</a:t>
            </a:fld>
            <a:endParaRPr spc="30" dirty="0"/>
          </a:p>
        </p:txBody>
      </p:sp>
      <p:sp>
        <p:nvSpPr>
          <p:cNvPr id="18" name="object 18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516885" y="2011679"/>
          <a:ext cx="10499089" cy="7108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9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3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9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537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1022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1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DEVELOPER</a:t>
                      </a:r>
                      <a:r>
                        <a:rPr sz="1800" b="1" spc="3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(MBE)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CCCEDB"/>
                      </a:solidFill>
                      <a:prstDash val="solid"/>
                    </a:lnL>
                    <a:lnR w="12700">
                      <a:solidFill>
                        <a:srgbClr val="CACCDD"/>
                      </a:solidFill>
                      <a:prstDash val="solid"/>
                    </a:lnR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R="958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25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ARCHITECTURE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CACCDD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CCCEDB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1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sz="1800" b="1" spc="-60" dirty="0">
                          <a:solidFill>
                            <a:srgbClr val="81DAE1"/>
                          </a:solidFill>
                          <a:latin typeface="Gill Sans MT"/>
                          <a:cs typeface="Gill Sans MT"/>
                        </a:rPr>
                        <a:t>CIVIL</a:t>
                      </a:r>
                      <a:r>
                        <a:rPr sz="1800" b="1" spc="-20" dirty="0">
                          <a:solidFill>
                            <a:srgbClr val="81DAE1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b="1" spc="-110" dirty="0">
                          <a:solidFill>
                            <a:srgbClr val="81DAE1"/>
                          </a:solidFill>
                          <a:latin typeface="Gill Sans MT"/>
                          <a:cs typeface="Gill Sans MT"/>
                        </a:rPr>
                        <a:t>ENGINEER</a:t>
                      </a:r>
                      <a:r>
                        <a:rPr sz="1800" b="1" spc="-20" dirty="0">
                          <a:solidFill>
                            <a:srgbClr val="81DAE1"/>
                          </a:solidFill>
                          <a:latin typeface="Gill Sans MT"/>
                          <a:cs typeface="Gill Sans MT"/>
                        </a:rPr>
                        <a:t> (VBE)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CCCEDB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306070">
                        <a:lnSpc>
                          <a:spcPct val="100000"/>
                        </a:lnSpc>
                      </a:pPr>
                      <a:r>
                        <a:rPr sz="1800" b="1" spc="-75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TRAFFIC</a:t>
                      </a:r>
                      <a:r>
                        <a:rPr sz="1800" b="1" spc="2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b="1" spc="-11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ENGINEER</a:t>
                      </a:r>
                      <a:r>
                        <a:rPr sz="1800" b="1" spc="-5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(WBE)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645795" marR="606425" indent="133350">
                        <a:lnSpc>
                          <a:spcPct val="100000"/>
                        </a:lnSpc>
                      </a:pPr>
                      <a:r>
                        <a:rPr sz="1800" b="1" spc="-45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ENVIRONMENTAL </a:t>
                      </a:r>
                      <a:r>
                        <a:rPr sz="1800" b="1" spc="-18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CONSULTANT</a:t>
                      </a:r>
                      <a:r>
                        <a:rPr sz="1800" b="1" spc="-5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b="1" spc="-3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(MBE)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1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44525" marR="657860" indent="115570">
                        <a:lnSpc>
                          <a:spcPct val="100000"/>
                        </a:lnSpc>
                        <a:spcBef>
                          <a:spcPts val="1750"/>
                        </a:spcBef>
                      </a:pPr>
                      <a:r>
                        <a:rPr sz="1800" b="1" spc="-14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CONTRACTORS</a:t>
                      </a:r>
                      <a:r>
                        <a:rPr sz="1800" b="1" spc="8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b="1" spc="-5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&amp; </a:t>
                      </a:r>
                      <a:r>
                        <a:rPr sz="1800" b="1" spc="-12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SUBCONTACRTORS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CCCEDB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550">
                        <a:latin typeface="Times New Roman"/>
                        <a:cs typeface="Times New Roman"/>
                      </a:endParaRPr>
                    </a:p>
                    <a:p>
                      <a:pPr marL="646430">
                        <a:lnSpc>
                          <a:spcPct val="100000"/>
                        </a:lnSpc>
                      </a:pPr>
                      <a:r>
                        <a:rPr sz="1800" b="1" spc="-85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PUBLIC</a:t>
                      </a:r>
                      <a:r>
                        <a:rPr sz="1800" b="1" spc="-25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RELATIONS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550">
                        <a:latin typeface="Times New Roman"/>
                        <a:cs typeface="Times New Roman"/>
                      </a:endParaRPr>
                    </a:p>
                    <a:p>
                      <a:pPr marL="589280">
                        <a:lnSpc>
                          <a:spcPct val="100000"/>
                        </a:lnSpc>
                      </a:pPr>
                      <a:r>
                        <a:rPr sz="1800" b="1" spc="-55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PITTSBURGH-</a:t>
                      </a:r>
                      <a:r>
                        <a:rPr sz="1800" b="1" spc="-10" dirty="0">
                          <a:solidFill>
                            <a:srgbClr val="88D2DB"/>
                          </a:solidFill>
                          <a:latin typeface="Gill Sans MT"/>
                          <a:cs typeface="Gill Sans MT"/>
                        </a:rPr>
                        <a:t>BASED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90" dirty="0"/>
              <a:t>DEVELOPMENT</a:t>
            </a:r>
            <a:r>
              <a:rPr spc="-20" dirty="0"/>
              <a:t> </a:t>
            </a:r>
            <a:r>
              <a:rPr spc="-130" dirty="0"/>
              <a:t>PARTNERS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9614" y="457200"/>
            <a:ext cx="2162495" cy="60368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0"/>
            <a:ext cx="1437005" cy="10058400"/>
            <a:chOff x="0" y="0"/>
            <a:chExt cx="1437005" cy="100584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437005" cy="10058400"/>
            </a:xfrm>
            <a:custGeom>
              <a:avLst/>
              <a:gdLst/>
              <a:ahLst/>
              <a:cxnLst/>
              <a:rect l="l" t="t" r="r" b="b"/>
              <a:pathLst>
                <a:path w="1437005" h="10058400">
                  <a:moveTo>
                    <a:pt x="1226309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273155" y="10058399"/>
                  </a:lnTo>
                  <a:lnTo>
                    <a:pt x="1367848" y="9520507"/>
                  </a:lnTo>
                  <a:lnTo>
                    <a:pt x="1416473" y="9168355"/>
                  </a:lnTo>
                  <a:lnTo>
                    <a:pt x="1434388" y="8846373"/>
                  </a:lnTo>
                  <a:lnTo>
                    <a:pt x="1436947" y="8398992"/>
                  </a:lnTo>
                  <a:lnTo>
                    <a:pt x="1436615" y="8345489"/>
                  </a:lnTo>
                  <a:lnTo>
                    <a:pt x="1435635" y="8292436"/>
                  </a:lnTo>
                  <a:lnTo>
                    <a:pt x="1434032" y="8239816"/>
                  </a:lnTo>
                  <a:lnTo>
                    <a:pt x="1431831" y="8187609"/>
                  </a:lnTo>
                  <a:lnTo>
                    <a:pt x="1429057" y="8135799"/>
                  </a:lnTo>
                  <a:lnTo>
                    <a:pt x="1425735" y="8084368"/>
                  </a:lnTo>
                  <a:lnTo>
                    <a:pt x="1421889" y="8033298"/>
                  </a:lnTo>
                  <a:lnTo>
                    <a:pt x="1417545" y="7982570"/>
                  </a:lnTo>
                  <a:lnTo>
                    <a:pt x="1412728" y="7932168"/>
                  </a:lnTo>
                  <a:lnTo>
                    <a:pt x="1407462" y="7882072"/>
                  </a:lnTo>
                  <a:lnTo>
                    <a:pt x="1401773" y="7832266"/>
                  </a:lnTo>
                  <a:lnTo>
                    <a:pt x="1395685" y="7782732"/>
                  </a:lnTo>
                  <a:lnTo>
                    <a:pt x="1389223" y="7733451"/>
                  </a:lnTo>
                  <a:lnTo>
                    <a:pt x="1382412" y="7684406"/>
                  </a:lnTo>
                  <a:lnTo>
                    <a:pt x="1375278" y="7635579"/>
                  </a:lnTo>
                  <a:lnTo>
                    <a:pt x="1367844" y="7586953"/>
                  </a:lnTo>
                  <a:lnTo>
                    <a:pt x="1360136" y="7538508"/>
                  </a:lnTo>
                  <a:lnTo>
                    <a:pt x="1352180" y="7490228"/>
                  </a:lnTo>
                  <a:lnTo>
                    <a:pt x="1343998" y="7442095"/>
                  </a:lnTo>
                  <a:lnTo>
                    <a:pt x="1335618" y="7394090"/>
                  </a:lnTo>
                  <a:lnTo>
                    <a:pt x="1327063" y="7346197"/>
                  </a:lnTo>
                  <a:lnTo>
                    <a:pt x="1318359" y="7298396"/>
                  </a:lnTo>
                  <a:lnTo>
                    <a:pt x="1309530" y="7250670"/>
                  </a:lnTo>
                  <a:lnTo>
                    <a:pt x="1300601" y="7203002"/>
                  </a:lnTo>
                  <a:lnTo>
                    <a:pt x="1291598" y="7155374"/>
                  </a:lnTo>
                  <a:lnTo>
                    <a:pt x="1264388" y="7012547"/>
                  </a:lnTo>
                  <a:lnTo>
                    <a:pt x="1255335" y="6964898"/>
                  </a:lnTo>
                  <a:lnTo>
                    <a:pt x="1246332" y="6917200"/>
                  </a:lnTo>
                  <a:lnTo>
                    <a:pt x="1237403" y="6869434"/>
                  </a:lnTo>
                  <a:lnTo>
                    <a:pt x="1228574" y="6821582"/>
                  </a:lnTo>
                  <a:lnTo>
                    <a:pt x="1219870" y="6773628"/>
                  </a:lnTo>
                  <a:lnTo>
                    <a:pt x="1211315" y="6725552"/>
                  </a:lnTo>
                  <a:lnTo>
                    <a:pt x="1202935" y="6677337"/>
                  </a:lnTo>
                  <a:lnTo>
                    <a:pt x="1194754" y="6628966"/>
                  </a:lnTo>
                  <a:lnTo>
                    <a:pt x="1186797" y="6580419"/>
                  </a:lnTo>
                  <a:lnTo>
                    <a:pt x="1179089" y="6531681"/>
                  </a:lnTo>
                  <a:lnTo>
                    <a:pt x="1171656" y="6482732"/>
                  </a:lnTo>
                  <a:lnTo>
                    <a:pt x="1164521" y="6433555"/>
                  </a:lnTo>
                  <a:lnTo>
                    <a:pt x="1157710" y="6384132"/>
                  </a:lnTo>
                  <a:lnTo>
                    <a:pt x="1151248" y="6334445"/>
                  </a:lnTo>
                  <a:lnTo>
                    <a:pt x="1145160" y="6284476"/>
                  </a:lnTo>
                  <a:lnTo>
                    <a:pt x="1139471" y="6234208"/>
                  </a:lnTo>
                  <a:lnTo>
                    <a:pt x="1134205" y="6183623"/>
                  </a:lnTo>
                  <a:lnTo>
                    <a:pt x="1129388" y="6132702"/>
                  </a:lnTo>
                  <a:lnTo>
                    <a:pt x="1125044" y="6081428"/>
                  </a:lnTo>
                  <a:lnTo>
                    <a:pt x="1121198" y="6029783"/>
                  </a:lnTo>
                  <a:lnTo>
                    <a:pt x="1117876" y="5977750"/>
                  </a:lnTo>
                  <a:lnTo>
                    <a:pt x="1115102" y="5925309"/>
                  </a:lnTo>
                  <a:lnTo>
                    <a:pt x="1112901" y="5872445"/>
                  </a:lnTo>
                  <a:lnTo>
                    <a:pt x="1111298" y="5819138"/>
                  </a:lnTo>
                  <a:lnTo>
                    <a:pt x="1110318" y="5765371"/>
                  </a:lnTo>
                  <a:lnTo>
                    <a:pt x="1109986" y="5711126"/>
                  </a:lnTo>
                  <a:lnTo>
                    <a:pt x="1110371" y="5658340"/>
                  </a:lnTo>
                  <a:lnTo>
                    <a:pt x="1111504" y="5605901"/>
                  </a:lnTo>
                  <a:lnTo>
                    <a:pt x="1113355" y="5553797"/>
                  </a:lnTo>
                  <a:lnTo>
                    <a:pt x="1115893" y="5502017"/>
                  </a:lnTo>
                  <a:lnTo>
                    <a:pt x="1119086" y="5450551"/>
                  </a:lnTo>
                  <a:lnTo>
                    <a:pt x="1122903" y="5399387"/>
                  </a:lnTo>
                  <a:lnTo>
                    <a:pt x="1127314" y="5348515"/>
                  </a:lnTo>
                  <a:lnTo>
                    <a:pt x="1132287" y="5297923"/>
                  </a:lnTo>
                  <a:lnTo>
                    <a:pt x="1137791" y="5247600"/>
                  </a:lnTo>
                  <a:lnTo>
                    <a:pt x="1143795" y="5197535"/>
                  </a:lnTo>
                  <a:lnTo>
                    <a:pt x="1150268" y="5147718"/>
                  </a:lnTo>
                  <a:lnTo>
                    <a:pt x="1157178" y="5098137"/>
                  </a:lnTo>
                  <a:lnTo>
                    <a:pt x="1164495" y="5048781"/>
                  </a:lnTo>
                  <a:lnTo>
                    <a:pt x="1172188" y="4999640"/>
                  </a:lnTo>
                  <a:lnTo>
                    <a:pt x="1180225" y="4950702"/>
                  </a:lnTo>
                  <a:lnTo>
                    <a:pt x="1188576" y="4901956"/>
                  </a:lnTo>
                  <a:lnTo>
                    <a:pt x="1197209" y="4853391"/>
                  </a:lnTo>
                  <a:lnTo>
                    <a:pt x="1206093" y="4804996"/>
                  </a:lnTo>
                  <a:lnTo>
                    <a:pt x="1215197" y="4756761"/>
                  </a:lnTo>
                  <a:lnTo>
                    <a:pt x="1224490" y="4708673"/>
                  </a:lnTo>
                  <a:lnTo>
                    <a:pt x="1233941" y="4660723"/>
                  </a:lnTo>
                  <a:lnTo>
                    <a:pt x="1243519" y="4612899"/>
                  </a:lnTo>
                  <a:lnTo>
                    <a:pt x="1253192" y="4565190"/>
                  </a:lnTo>
                  <a:lnTo>
                    <a:pt x="1262930" y="4517585"/>
                  </a:lnTo>
                  <a:lnTo>
                    <a:pt x="1292221" y="4375284"/>
                  </a:lnTo>
                  <a:lnTo>
                    <a:pt x="1301906" y="4327985"/>
                  </a:lnTo>
                  <a:lnTo>
                    <a:pt x="1311501" y="4280735"/>
                  </a:lnTo>
                  <a:lnTo>
                    <a:pt x="1320973" y="4233523"/>
                  </a:lnTo>
                  <a:lnTo>
                    <a:pt x="1330293" y="4186338"/>
                  </a:lnTo>
                  <a:lnTo>
                    <a:pt x="1339863" y="4135787"/>
                  </a:lnTo>
                  <a:lnTo>
                    <a:pt x="1348805" y="4085148"/>
                  </a:lnTo>
                  <a:lnTo>
                    <a:pt x="1357117" y="4034427"/>
                  </a:lnTo>
                  <a:lnTo>
                    <a:pt x="1364801" y="3983630"/>
                  </a:lnTo>
                  <a:lnTo>
                    <a:pt x="1371855" y="3932761"/>
                  </a:lnTo>
                  <a:lnTo>
                    <a:pt x="1378280" y="3881828"/>
                  </a:lnTo>
                  <a:lnTo>
                    <a:pt x="1384075" y="3830836"/>
                  </a:lnTo>
                  <a:lnTo>
                    <a:pt x="1389240" y="3779791"/>
                  </a:lnTo>
                  <a:lnTo>
                    <a:pt x="1393776" y="3728699"/>
                  </a:lnTo>
                  <a:lnTo>
                    <a:pt x="1397681" y="3677565"/>
                  </a:lnTo>
                  <a:lnTo>
                    <a:pt x="1400957" y="3626396"/>
                  </a:lnTo>
                  <a:lnTo>
                    <a:pt x="1403602" y="3575197"/>
                  </a:lnTo>
                  <a:lnTo>
                    <a:pt x="1405617" y="3523974"/>
                  </a:lnTo>
                  <a:lnTo>
                    <a:pt x="1407002" y="3472733"/>
                  </a:lnTo>
                  <a:lnTo>
                    <a:pt x="1407756" y="3421480"/>
                  </a:lnTo>
                  <a:lnTo>
                    <a:pt x="1407880" y="3370221"/>
                  </a:lnTo>
                  <a:lnTo>
                    <a:pt x="1407372" y="3318961"/>
                  </a:lnTo>
                  <a:lnTo>
                    <a:pt x="1406234" y="3267706"/>
                  </a:lnTo>
                  <a:lnTo>
                    <a:pt x="1404465" y="3216462"/>
                  </a:lnTo>
                  <a:lnTo>
                    <a:pt x="1402064" y="3165236"/>
                  </a:lnTo>
                  <a:lnTo>
                    <a:pt x="1399032" y="3114032"/>
                  </a:lnTo>
                  <a:lnTo>
                    <a:pt x="1395369" y="3062857"/>
                  </a:lnTo>
                  <a:lnTo>
                    <a:pt x="1391074" y="3011716"/>
                  </a:lnTo>
                  <a:lnTo>
                    <a:pt x="1386147" y="2960616"/>
                  </a:lnTo>
                  <a:lnTo>
                    <a:pt x="1380589" y="2909562"/>
                  </a:lnTo>
                  <a:lnTo>
                    <a:pt x="1374399" y="2858560"/>
                  </a:lnTo>
                  <a:lnTo>
                    <a:pt x="1367576" y="2807616"/>
                  </a:lnTo>
                  <a:lnTo>
                    <a:pt x="1360122" y="2756736"/>
                  </a:lnTo>
                  <a:lnTo>
                    <a:pt x="1352035" y="2705925"/>
                  </a:lnTo>
                  <a:lnTo>
                    <a:pt x="1342464" y="2648537"/>
                  </a:lnTo>
                  <a:lnTo>
                    <a:pt x="1332894" y="2591968"/>
                  </a:lnTo>
                  <a:lnTo>
                    <a:pt x="1323340" y="2536192"/>
                  </a:lnTo>
                  <a:lnTo>
                    <a:pt x="1313818" y="2481180"/>
                  </a:lnTo>
                  <a:lnTo>
                    <a:pt x="1304341" y="2426904"/>
                  </a:lnTo>
                  <a:lnTo>
                    <a:pt x="1294926" y="2373337"/>
                  </a:lnTo>
                  <a:lnTo>
                    <a:pt x="1258169" y="2165595"/>
                  </a:lnTo>
                  <a:lnTo>
                    <a:pt x="1249280" y="2115152"/>
                  </a:lnTo>
                  <a:lnTo>
                    <a:pt x="1240542" y="2065250"/>
                  </a:lnTo>
                  <a:lnTo>
                    <a:pt x="1231969" y="2015861"/>
                  </a:lnTo>
                  <a:lnTo>
                    <a:pt x="1223575" y="1966959"/>
                  </a:lnTo>
                  <a:lnTo>
                    <a:pt x="1215377" y="1918513"/>
                  </a:lnTo>
                  <a:lnTo>
                    <a:pt x="1207388" y="1870498"/>
                  </a:lnTo>
                  <a:lnTo>
                    <a:pt x="1199623" y="1822885"/>
                  </a:lnTo>
                  <a:lnTo>
                    <a:pt x="1192098" y="1775646"/>
                  </a:lnTo>
                  <a:lnTo>
                    <a:pt x="1184826" y="1728753"/>
                  </a:lnTo>
                  <a:lnTo>
                    <a:pt x="1177824" y="1682178"/>
                  </a:lnTo>
                  <a:lnTo>
                    <a:pt x="1171106" y="1635894"/>
                  </a:lnTo>
                  <a:lnTo>
                    <a:pt x="1164687" y="1589873"/>
                  </a:lnTo>
                  <a:lnTo>
                    <a:pt x="1158581" y="1544086"/>
                  </a:lnTo>
                  <a:lnTo>
                    <a:pt x="1152804" y="1498507"/>
                  </a:lnTo>
                  <a:lnTo>
                    <a:pt x="1147370" y="1453106"/>
                  </a:lnTo>
                  <a:lnTo>
                    <a:pt x="1142295" y="1407857"/>
                  </a:lnTo>
                  <a:lnTo>
                    <a:pt x="1137593" y="1362731"/>
                  </a:lnTo>
                  <a:lnTo>
                    <a:pt x="1133278" y="1317700"/>
                  </a:lnTo>
                  <a:lnTo>
                    <a:pt x="1129367" y="1272738"/>
                  </a:lnTo>
                  <a:lnTo>
                    <a:pt x="1125874" y="1227815"/>
                  </a:lnTo>
                  <a:lnTo>
                    <a:pt x="1122813" y="1182904"/>
                  </a:lnTo>
                  <a:lnTo>
                    <a:pt x="1120200" y="1137977"/>
                  </a:lnTo>
                  <a:lnTo>
                    <a:pt x="1118049" y="1093006"/>
                  </a:lnTo>
                  <a:lnTo>
                    <a:pt x="1116375" y="1047963"/>
                  </a:lnTo>
                  <a:lnTo>
                    <a:pt x="1115194" y="1002821"/>
                  </a:lnTo>
                  <a:lnTo>
                    <a:pt x="1114520" y="957552"/>
                  </a:lnTo>
                  <a:lnTo>
                    <a:pt x="1114367" y="912127"/>
                  </a:lnTo>
                  <a:lnTo>
                    <a:pt x="1114752" y="866520"/>
                  </a:lnTo>
                  <a:lnTo>
                    <a:pt x="1115687" y="820701"/>
                  </a:lnTo>
                  <a:lnTo>
                    <a:pt x="1117190" y="774643"/>
                  </a:lnTo>
                  <a:lnTo>
                    <a:pt x="1119274" y="728319"/>
                  </a:lnTo>
                  <a:lnTo>
                    <a:pt x="1121954" y="681700"/>
                  </a:lnTo>
                  <a:lnTo>
                    <a:pt x="1125245" y="634759"/>
                  </a:lnTo>
                  <a:lnTo>
                    <a:pt x="1129162" y="587468"/>
                  </a:lnTo>
                  <a:lnTo>
                    <a:pt x="1133721" y="539798"/>
                  </a:lnTo>
                  <a:lnTo>
                    <a:pt x="1138934" y="491723"/>
                  </a:lnTo>
                  <a:lnTo>
                    <a:pt x="1144819" y="443213"/>
                  </a:lnTo>
                  <a:lnTo>
                    <a:pt x="1151389" y="394242"/>
                  </a:lnTo>
                  <a:lnTo>
                    <a:pt x="1158659" y="344782"/>
                  </a:lnTo>
                  <a:lnTo>
                    <a:pt x="1166645" y="294804"/>
                  </a:lnTo>
                  <a:lnTo>
                    <a:pt x="1175361" y="244280"/>
                  </a:lnTo>
                  <a:lnTo>
                    <a:pt x="1184821" y="193184"/>
                  </a:lnTo>
                  <a:lnTo>
                    <a:pt x="1195042" y="141486"/>
                  </a:lnTo>
                  <a:lnTo>
                    <a:pt x="1206037" y="89160"/>
                  </a:lnTo>
                  <a:lnTo>
                    <a:pt x="1217822" y="36176"/>
                  </a:lnTo>
                  <a:lnTo>
                    <a:pt x="1226309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087120" cy="10058400"/>
            </a:xfrm>
            <a:custGeom>
              <a:avLst/>
              <a:gdLst/>
              <a:ahLst/>
              <a:cxnLst/>
              <a:rect l="l" t="t" r="r" b="b"/>
              <a:pathLst>
                <a:path w="1087120" h="10058400">
                  <a:moveTo>
                    <a:pt x="923237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955432" y="10058400"/>
                  </a:lnTo>
                  <a:lnTo>
                    <a:pt x="1017930" y="9703387"/>
                  </a:lnTo>
                  <a:lnTo>
                    <a:pt x="1066555" y="9351235"/>
                  </a:lnTo>
                  <a:lnTo>
                    <a:pt x="1084470" y="9029253"/>
                  </a:lnTo>
                  <a:lnTo>
                    <a:pt x="1087029" y="8581872"/>
                  </a:lnTo>
                  <a:lnTo>
                    <a:pt x="1086697" y="8528369"/>
                  </a:lnTo>
                  <a:lnTo>
                    <a:pt x="1085717" y="8475317"/>
                  </a:lnTo>
                  <a:lnTo>
                    <a:pt x="1084114" y="8422696"/>
                  </a:lnTo>
                  <a:lnTo>
                    <a:pt x="1081913" y="8370490"/>
                  </a:lnTo>
                  <a:lnTo>
                    <a:pt x="1079139" y="8318680"/>
                  </a:lnTo>
                  <a:lnTo>
                    <a:pt x="1075817" y="8267248"/>
                  </a:lnTo>
                  <a:lnTo>
                    <a:pt x="1071971" y="8216178"/>
                  </a:lnTo>
                  <a:lnTo>
                    <a:pt x="1067627" y="8165450"/>
                  </a:lnTo>
                  <a:lnTo>
                    <a:pt x="1062810" y="8115048"/>
                  </a:lnTo>
                  <a:lnTo>
                    <a:pt x="1057544" y="8064953"/>
                  </a:lnTo>
                  <a:lnTo>
                    <a:pt x="1051855" y="8015147"/>
                  </a:lnTo>
                  <a:lnTo>
                    <a:pt x="1045767" y="7965612"/>
                  </a:lnTo>
                  <a:lnTo>
                    <a:pt x="1039305" y="7916331"/>
                  </a:lnTo>
                  <a:lnTo>
                    <a:pt x="1032494" y="7867287"/>
                  </a:lnTo>
                  <a:lnTo>
                    <a:pt x="1025360" y="7818460"/>
                  </a:lnTo>
                  <a:lnTo>
                    <a:pt x="1017926" y="7769833"/>
                  </a:lnTo>
                  <a:lnTo>
                    <a:pt x="1010218" y="7721389"/>
                  </a:lnTo>
                  <a:lnTo>
                    <a:pt x="1002262" y="7673109"/>
                  </a:lnTo>
                  <a:lnTo>
                    <a:pt x="994080" y="7624975"/>
                  </a:lnTo>
                  <a:lnTo>
                    <a:pt x="985700" y="7576971"/>
                  </a:lnTo>
                  <a:lnTo>
                    <a:pt x="977145" y="7529077"/>
                  </a:lnTo>
                  <a:lnTo>
                    <a:pt x="968441" y="7481276"/>
                  </a:lnTo>
                  <a:lnTo>
                    <a:pt x="959612" y="7433551"/>
                  </a:lnTo>
                  <a:lnTo>
                    <a:pt x="950683" y="7385883"/>
                  </a:lnTo>
                  <a:lnTo>
                    <a:pt x="941680" y="7338254"/>
                  </a:lnTo>
                  <a:lnTo>
                    <a:pt x="914470" y="7195427"/>
                  </a:lnTo>
                  <a:lnTo>
                    <a:pt x="905417" y="7147779"/>
                  </a:lnTo>
                  <a:lnTo>
                    <a:pt x="896414" y="7100080"/>
                  </a:lnTo>
                  <a:lnTo>
                    <a:pt x="887485" y="7052314"/>
                  </a:lnTo>
                  <a:lnTo>
                    <a:pt x="878656" y="7004463"/>
                  </a:lnTo>
                  <a:lnTo>
                    <a:pt x="869952" y="6956508"/>
                  </a:lnTo>
                  <a:lnTo>
                    <a:pt x="861397" y="6908432"/>
                  </a:lnTo>
                  <a:lnTo>
                    <a:pt x="853017" y="6860217"/>
                  </a:lnTo>
                  <a:lnTo>
                    <a:pt x="844836" y="6811846"/>
                  </a:lnTo>
                  <a:lnTo>
                    <a:pt x="836879" y="6763300"/>
                  </a:lnTo>
                  <a:lnTo>
                    <a:pt x="829171" y="6714561"/>
                  </a:lnTo>
                  <a:lnTo>
                    <a:pt x="821738" y="6665612"/>
                  </a:lnTo>
                  <a:lnTo>
                    <a:pt x="814603" y="6616435"/>
                  </a:lnTo>
                  <a:lnTo>
                    <a:pt x="807792" y="6567012"/>
                  </a:lnTo>
                  <a:lnTo>
                    <a:pt x="801330" y="6517325"/>
                  </a:lnTo>
                  <a:lnTo>
                    <a:pt x="795242" y="6467357"/>
                  </a:lnTo>
                  <a:lnTo>
                    <a:pt x="789553" y="6417088"/>
                  </a:lnTo>
                  <a:lnTo>
                    <a:pt x="784287" y="6366503"/>
                  </a:lnTo>
                  <a:lnTo>
                    <a:pt x="779470" y="6315582"/>
                  </a:lnTo>
                  <a:lnTo>
                    <a:pt x="775126" y="6264308"/>
                  </a:lnTo>
                  <a:lnTo>
                    <a:pt x="771281" y="6212664"/>
                  </a:lnTo>
                  <a:lnTo>
                    <a:pt x="767958" y="6160630"/>
                  </a:lnTo>
                  <a:lnTo>
                    <a:pt x="765184" y="6108190"/>
                  </a:lnTo>
                  <a:lnTo>
                    <a:pt x="762983" y="6055325"/>
                  </a:lnTo>
                  <a:lnTo>
                    <a:pt x="761380" y="6002018"/>
                  </a:lnTo>
                  <a:lnTo>
                    <a:pt x="760400" y="5948251"/>
                  </a:lnTo>
                  <a:lnTo>
                    <a:pt x="760068" y="5894006"/>
                  </a:lnTo>
                  <a:lnTo>
                    <a:pt x="760453" y="5841220"/>
                  </a:lnTo>
                  <a:lnTo>
                    <a:pt x="761586" y="5788781"/>
                  </a:lnTo>
                  <a:lnTo>
                    <a:pt x="763437" y="5736677"/>
                  </a:lnTo>
                  <a:lnTo>
                    <a:pt x="765975" y="5684897"/>
                  </a:lnTo>
                  <a:lnTo>
                    <a:pt x="769168" y="5633431"/>
                  </a:lnTo>
                  <a:lnTo>
                    <a:pt x="772985" y="5582267"/>
                  </a:lnTo>
                  <a:lnTo>
                    <a:pt x="777396" y="5531395"/>
                  </a:lnTo>
                  <a:lnTo>
                    <a:pt x="782369" y="5480803"/>
                  </a:lnTo>
                  <a:lnTo>
                    <a:pt x="787873" y="5430480"/>
                  </a:lnTo>
                  <a:lnTo>
                    <a:pt x="793877" y="5380416"/>
                  </a:lnTo>
                  <a:lnTo>
                    <a:pt x="800350" y="5330598"/>
                  </a:lnTo>
                  <a:lnTo>
                    <a:pt x="807260" y="5281017"/>
                  </a:lnTo>
                  <a:lnTo>
                    <a:pt x="814577" y="5231662"/>
                  </a:lnTo>
                  <a:lnTo>
                    <a:pt x="822270" y="5182520"/>
                  </a:lnTo>
                  <a:lnTo>
                    <a:pt x="830307" y="5133582"/>
                  </a:lnTo>
                  <a:lnTo>
                    <a:pt x="838658" y="5084836"/>
                  </a:lnTo>
                  <a:lnTo>
                    <a:pt x="847291" y="5036271"/>
                  </a:lnTo>
                  <a:lnTo>
                    <a:pt x="856175" y="4987876"/>
                  </a:lnTo>
                  <a:lnTo>
                    <a:pt x="865279" y="4939641"/>
                  </a:lnTo>
                  <a:lnTo>
                    <a:pt x="874572" y="4891554"/>
                  </a:lnTo>
                  <a:lnTo>
                    <a:pt x="884023" y="4843603"/>
                  </a:lnTo>
                  <a:lnTo>
                    <a:pt x="893601" y="4795779"/>
                  </a:lnTo>
                  <a:lnTo>
                    <a:pt x="903274" y="4748070"/>
                  </a:lnTo>
                  <a:lnTo>
                    <a:pt x="913012" y="4700465"/>
                  </a:lnTo>
                  <a:lnTo>
                    <a:pt x="942303" y="4558164"/>
                  </a:lnTo>
                  <a:lnTo>
                    <a:pt x="951988" y="4510865"/>
                  </a:lnTo>
                  <a:lnTo>
                    <a:pt x="961583" y="4463616"/>
                  </a:lnTo>
                  <a:lnTo>
                    <a:pt x="971055" y="4416404"/>
                  </a:lnTo>
                  <a:lnTo>
                    <a:pt x="980375" y="4369219"/>
                  </a:lnTo>
                  <a:lnTo>
                    <a:pt x="989945" y="4318668"/>
                  </a:lnTo>
                  <a:lnTo>
                    <a:pt x="998887" y="4268029"/>
                  </a:lnTo>
                  <a:lnTo>
                    <a:pt x="1007199" y="4217308"/>
                  </a:lnTo>
                  <a:lnTo>
                    <a:pt x="1014883" y="4166510"/>
                  </a:lnTo>
                  <a:lnTo>
                    <a:pt x="1021937" y="4115642"/>
                  </a:lnTo>
                  <a:lnTo>
                    <a:pt x="1028362" y="4064709"/>
                  </a:lnTo>
                  <a:lnTo>
                    <a:pt x="1034157" y="4013717"/>
                  </a:lnTo>
                  <a:lnTo>
                    <a:pt x="1039322" y="3962672"/>
                  </a:lnTo>
                  <a:lnTo>
                    <a:pt x="1043858" y="3911579"/>
                  </a:lnTo>
                  <a:lnTo>
                    <a:pt x="1047763" y="3860446"/>
                  </a:lnTo>
                  <a:lnTo>
                    <a:pt x="1051039" y="3809276"/>
                  </a:lnTo>
                  <a:lnTo>
                    <a:pt x="1053684" y="3758077"/>
                  </a:lnTo>
                  <a:lnTo>
                    <a:pt x="1055699" y="3706854"/>
                  </a:lnTo>
                  <a:lnTo>
                    <a:pt x="1057084" y="3655614"/>
                  </a:lnTo>
                  <a:lnTo>
                    <a:pt x="1057838" y="3604360"/>
                  </a:lnTo>
                  <a:lnTo>
                    <a:pt x="1057962" y="3553101"/>
                  </a:lnTo>
                  <a:lnTo>
                    <a:pt x="1057454" y="3501841"/>
                  </a:lnTo>
                  <a:lnTo>
                    <a:pt x="1056316" y="3450586"/>
                  </a:lnTo>
                  <a:lnTo>
                    <a:pt x="1054547" y="3399343"/>
                  </a:lnTo>
                  <a:lnTo>
                    <a:pt x="1052146" y="3348116"/>
                  </a:lnTo>
                  <a:lnTo>
                    <a:pt x="1049114" y="3296912"/>
                  </a:lnTo>
                  <a:lnTo>
                    <a:pt x="1045451" y="3245737"/>
                  </a:lnTo>
                  <a:lnTo>
                    <a:pt x="1041156" y="3194597"/>
                  </a:lnTo>
                  <a:lnTo>
                    <a:pt x="1036229" y="3143496"/>
                  </a:lnTo>
                  <a:lnTo>
                    <a:pt x="1030671" y="3092442"/>
                  </a:lnTo>
                  <a:lnTo>
                    <a:pt x="1024481" y="3041440"/>
                  </a:lnTo>
                  <a:lnTo>
                    <a:pt x="1017658" y="2990496"/>
                  </a:lnTo>
                  <a:lnTo>
                    <a:pt x="1010204" y="2939616"/>
                  </a:lnTo>
                  <a:lnTo>
                    <a:pt x="1002117" y="2888805"/>
                  </a:lnTo>
                  <a:lnTo>
                    <a:pt x="992546" y="2831417"/>
                  </a:lnTo>
                  <a:lnTo>
                    <a:pt x="982976" y="2774849"/>
                  </a:lnTo>
                  <a:lnTo>
                    <a:pt x="973422" y="2719072"/>
                  </a:lnTo>
                  <a:lnTo>
                    <a:pt x="963900" y="2664060"/>
                  </a:lnTo>
                  <a:lnTo>
                    <a:pt x="954423" y="2609784"/>
                  </a:lnTo>
                  <a:lnTo>
                    <a:pt x="945008" y="2556217"/>
                  </a:lnTo>
                  <a:lnTo>
                    <a:pt x="908251" y="2348475"/>
                  </a:lnTo>
                  <a:lnTo>
                    <a:pt x="899362" y="2298032"/>
                  </a:lnTo>
                  <a:lnTo>
                    <a:pt x="890624" y="2248130"/>
                  </a:lnTo>
                  <a:lnTo>
                    <a:pt x="882051" y="2198742"/>
                  </a:lnTo>
                  <a:lnTo>
                    <a:pt x="873658" y="2149839"/>
                  </a:lnTo>
                  <a:lnTo>
                    <a:pt x="865459" y="2101394"/>
                  </a:lnTo>
                  <a:lnTo>
                    <a:pt x="857470" y="2053378"/>
                  </a:lnTo>
                  <a:lnTo>
                    <a:pt x="849705" y="2005765"/>
                  </a:lnTo>
                  <a:lnTo>
                    <a:pt x="842180" y="1958526"/>
                  </a:lnTo>
                  <a:lnTo>
                    <a:pt x="834908" y="1911633"/>
                  </a:lnTo>
                  <a:lnTo>
                    <a:pt x="827906" y="1865058"/>
                  </a:lnTo>
                  <a:lnTo>
                    <a:pt x="821188" y="1818774"/>
                  </a:lnTo>
                  <a:lnTo>
                    <a:pt x="814769" y="1772753"/>
                  </a:lnTo>
                  <a:lnTo>
                    <a:pt x="808663" y="1726967"/>
                  </a:lnTo>
                  <a:lnTo>
                    <a:pt x="802886" y="1681387"/>
                  </a:lnTo>
                  <a:lnTo>
                    <a:pt x="797452" y="1635986"/>
                  </a:lnTo>
                  <a:lnTo>
                    <a:pt x="792377" y="1590737"/>
                  </a:lnTo>
                  <a:lnTo>
                    <a:pt x="787675" y="1545611"/>
                  </a:lnTo>
                  <a:lnTo>
                    <a:pt x="783361" y="1500581"/>
                  </a:lnTo>
                  <a:lnTo>
                    <a:pt x="779449" y="1455618"/>
                  </a:lnTo>
                  <a:lnTo>
                    <a:pt x="775956" y="1410695"/>
                  </a:lnTo>
                  <a:lnTo>
                    <a:pt x="772895" y="1365784"/>
                  </a:lnTo>
                  <a:lnTo>
                    <a:pt x="770282" y="1320857"/>
                  </a:lnTo>
                  <a:lnTo>
                    <a:pt x="768131" y="1275886"/>
                  </a:lnTo>
                  <a:lnTo>
                    <a:pt x="766457" y="1230844"/>
                  </a:lnTo>
                  <a:lnTo>
                    <a:pt x="765276" y="1185702"/>
                  </a:lnTo>
                  <a:lnTo>
                    <a:pt x="764602" y="1140432"/>
                  </a:lnTo>
                  <a:lnTo>
                    <a:pt x="764449" y="1095008"/>
                  </a:lnTo>
                  <a:lnTo>
                    <a:pt x="764834" y="1049400"/>
                  </a:lnTo>
                  <a:lnTo>
                    <a:pt x="765769" y="1003581"/>
                  </a:lnTo>
                  <a:lnTo>
                    <a:pt x="767272" y="957524"/>
                  </a:lnTo>
                  <a:lnTo>
                    <a:pt x="769356" y="911199"/>
                  </a:lnTo>
                  <a:lnTo>
                    <a:pt x="772036" y="864581"/>
                  </a:lnTo>
                  <a:lnTo>
                    <a:pt x="775327" y="817640"/>
                  </a:lnTo>
                  <a:lnTo>
                    <a:pt x="779244" y="770348"/>
                  </a:lnTo>
                  <a:lnTo>
                    <a:pt x="783803" y="722679"/>
                  </a:lnTo>
                  <a:lnTo>
                    <a:pt x="789017" y="674603"/>
                  </a:lnTo>
                  <a:lnTo>
                    <a:pt x="794901" y="626094"/>
                  </a:lnTo>
                  <a:lnTo>
                    <a:pt x="801471" y="577123"/>
                  </a:lnTo>
                  <a:lnTo>
                    <a:pt x="808741" y="527662"/>
                  </a:lnTo>
                  <a:lnTo>
                    <a:pt x="816727" y="477684"/>
                  </a:lnTo>
                  <a:lnTo>
                    <a:pt x="825443" y="427160"/>
                  </a:lnTo>
                  <a:lnTo>
                    <a:pt x="834903" y="376064"/>
                  </a:lnTo>
                  <a:lnTo>
                    <a:pt x="845124" y="324366"/>
                  </a:lnTo>
                  <a:lnTo>
                    <a:pt x="856119" y="272040"/>
                  </a:lnTo>
                  <a:lnTo>
                    <a:pt x="867904" y="219057"/>
                  </a:lnTo>
                  <a:lnTo>
                    <a:pt x="880494" y="165389"/>
                  </a:lnTo>
                  <a:lnTo>
                    <a:pt x="893902" y="111009"/>
                  </a:lnTo>
                  <a:lnTo>
                    <a:pt x="908145" y="55888"/>
                  </a:lnTo>
                  <a:lnTo>
                    <a:pt x="92323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96443" y="2635656"/>
            <a:ext cx="2994653" cy="8359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14427" y="2459293"/>
            <a:ext cx="1584953" cy="11887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49490" y="4809010"/>
            <a:ext cx="2055002" cy="95188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15982" y="4795215"/>
            <a:ext cx="2539999" cy="87509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12636" y="7490624"/>
            <a:ext cx="3294126" cy="60116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30517" y="4795227"/>
            <a:ext cx="1852892" cy="114978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14804" y="7189109"/>
            <a:ext cx="1142353" cy="11423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62677" y="7052154"/>
            <a:ext cx="1248843" cy="1279307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0">
              <a:lnSpc>
                <a:spcPts val="1680"/>
              </a:lnSpc>
            </a:pPr>
            <a:fld id="{81D60167-4931-47E6-BA6A-407CBD079E47}" type="slidenum">
              <a:rPr spc="30" dirty="0"/>
              <a:t>6</a:t>
            </a:fld>
            <a:endParaRPr spc="30" dirty="0"/>
          </a:p>
        </p:txBody>
      </p:sp>
      <p:sp>
        <p:nvSpPr>
          <p:cNvPr id="17" name="object 17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020B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4794" y="852766"/>
            <a:ext cx="8830005" cy="920563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9716" y="6146869"/>
            <a:ext cx="6742430" cy="9950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350" spc="-10" dirty="0">
                <a:solidFill>
                  <a:srgbClr val="FFFFFF"/>
                </a:solidFill>
                <a:latin typeface="Arial Narrow"/>
                <a:cs typeface="Arial Narrow"/>
              </a:rPr>
              <a:t>ABOUT</a:t>
            </a:r>
            <a:r>
              <a:rPr sz="635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6350" spc="-315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635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6350" spc="-285" dirty="0">
                <a:solidFill>
                  <a:srgbClr val="FFFFFF"/>
                </a:solidFill>
                <a:latin typeface="Arial Narrow"/>
                <a:cs typeface="Arial Narrow"/>
              </a:rPr>
              <a:t>PROJECT</a:t>
            </a:r>
            <a:endParaRPr sz="635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48876" y="9075823"/>
            <a:ext cx="41516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25" dirty="0">
                <a:solidFill>
                  <a:srgbClr val="1A174F"/>
                </a:solidFill>
                <a:latin typeface="Arial Narrow"/>
                <a:cs typeface="Arial Narrow"/>
              </a:rPr>
              <a:t>CREATING</a:t>
            </a:r>
            <a:r>
              <a:rPr sz="2400" spc="-15" dirty="0">
                <a:solidFill>
                  <a:srgbClr val="1A174F"/>
                </a:solidFill>
                <a:latin typeface="Arial Narrow"/>
                <a:cs typeface="Arial Narrow"/>
              </a:rPr>
              <a:t> </a:t>
            </a:r>
            <a:r>
              <a:rPr sz="2400" spc="-45" dirty="0">
                <a:solidFill>
                  <a:srgbClr val="1A174F"/>
                </a:solidFill>
                <a:latin typeface="Arial Narrow"/>
                <a:cs typeface="Arial Narrow"/>
              </a:rPr>
              <a:t>THRIVING </a:t>
            </a:r>
            <a:r>
              <a:rPr sz="2400" spc="-70" dirty="0">
                <a:solidFill>
                  <a:srgbClr val="1A174F"/>
                </a:solidFill>
                <a:latin typeface="Arial Narrow"/>
                <a:cs typeface="Arial Narrow"/>
              </a:rPr>
              <a:t>COMMUNITIES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EXECUTIVE</a:t>
            </a:r>
            <a:r>
              <a:rPr spc="-35" dirty="0"/>
              <a:t> SUMMARY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9614" y="457200"/>
            <a:ext cx="2162495" cy="60368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437005" cy="10058400"/>
            <a:chOff x="0" y="0"/>
            <a:chExt cx="1437005" cy="100584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437005" cy="10058400"/>
            </a:xfrm>
            <a:custGeom>
              <a:avLst/>
              <a:gdLst/>
              <a:ahLst/>
              <a:cxnLst/>
              <a:rect l="l" t="t" r="r" b="b"/>
              <a:pathLst>
                <a:path w="1437005" h="10058400">
                  <a:moveTo>
                    <a:pt x="1226309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273155" y="10058399"/>
                  </a:lnTo>
                  <a:lnTo>
                    <a:pt x="1367848" y="9520507"/>
                  </a:lnTo>
                  <a:lnTo>
                    <a:pt x="1416473" y="9168355"/>
                  </a:lnTo>
                  <a:lnTo>
                    <a:pt x="1434388" y="8846373"/>
                  </a:lnTo>
                  <a:lnTo>
                    <a:pt x="1436947" y="8398992"/>
                  </a:lnTo>
                  <a:lnTo>
                    <a:pt x="1436615" y="8345489"/>
                  </a:lnTo>
                  <a:lnTo>
                    <a:pt x="1435635" y="8292436"/>
                  </a:lnTo>
                  <a:lnTo>
                    <a:pt x="1434032" y="8239816"/>
                  </a:lnTo>
                  <a:lnTo>
                    <a:pt x="1431831" y="8187609"/>
                  </a:lnTo>
                  <a:lnTo>
                    <a:pt x="1429057" y="8135799"/>
                  </a:lnTo>
                  <a:lnTo>
                    <a:pt x="1425735" y="8084368"/>
                  </a:lnTo>
                  <a:lnTo>
                    <a:pt x="1421889" y="8033298"/>
                  </a:lnTo>
                  <a:lnTo>
                    <a:pt x="1417545" y="7982570"/>
                  </a:lnTo>
                  <a:lnTo>
                    <a:pt x="1412728" y="7932168"/>
                  </a:lnTo>
                  <a:lnTo>
                    <a:pt x="1407462" y="7882072"/>
                  </a:lnTo>
                  <a:lnTo>
                    <a:pt x="1401773" y="7832266"/>
                  </a:lnTo>
                  <a:lnTo>
                    <a:pt x="1395685" y="7782732"/>
                  </a:lnTo>
                  <a:lnTo>
                    <a:pt x="1389223" y="7733451"/>
                  </a:lnTo>
                  <a:lnTo>
                    <a:pt x="1382412" y="7684406"/>
                  </a:lnTo>
                  <a:lnTo>
                    <a:pt x="1375278" y="7635579"/>
                  </a:lnTo>
                  <a:lnTo>
                    <a:pt x="1367844" y="7586953"/>
                  </a:lnTo>
                  <a:lnTo>
                    <a:pt x="1360136" y="7538508"/>
                  </a:lnTo>
                  <a:lnTo>
                    <a:pt x="1352180" y="7490228"/>
                  </a:lnTo>
                  <a:lnTo>
                    <a:pt x="1343998" y="7442095"/>
                  </a:lnTo>
                  <a:lnTo>
                    <a:pt x="1335618" y="7394090"/>
                  </a:lnTo>
                  <a:lnTo>
                    <a:pt x="1327063" y="7346197"/>
                  </a:lnTo>
                  <a:lnTo>
                    <a:pt x="1318359" y="7298396"/>
                  </a:lnTo>
                  <a:lnTo>
                    <a:pt x="1309530" y="7250670"/>
                  </a:lnTo>
                  <a:lnTo>
                    <a:pt x="1300601" y="7203002"/>
                  </a:lnTo>
                  <a:lnTo>
                    <a:pt x="1291598" y="7155374"/>
                  </a:lnTo>
                  <a:lnTo>
                    <a:pt x="1264388" y="7012547"/>
                  </a:lnTo>
                  <a:lnTo>
                    <a:pt x="1255335" y="6964898"/>
                  </a:lnTo>
                  <a:lnTo>
                    <a:pt x="1246332" y="6917200"/>
                  </a:lnTo>
                  <a:lnTo>
                    <a:pt x="1237403" y="6869434"/>
                  </a:lnTo>
                  <a:lnTo>
                    <a:pt x="1228574" y="6821582"/>
                  </a:lnTo>
                  <a:lnTo>
                    <a:pt x="1219870" y="6773628"/>
                  </a:lnTo>
                  <a:lnTo>
                    <a:pt x="1211315" y="6725552"/>
                  </a:lnTo>
                  <a:lnTo>
                    <a:pt x="1202935" y="6677337"/>
                  </a:lnTo>
                  <a:lnTo>
                    <a:pt x="1194754" y="6628966"/>
                  </a:lnTo>
                  <a:lnTo>
                    <a:pt x="1186797" y="6580419"/>
                  </a:lnTo>
                  <a:lnTo>
                    <a:pt x="1179089" y="6531681"/>
                  </a:lnTo>
                  <a:lnTo>
                    <a:pt x="1171656" y="6482732"/>
                  </a:lnTo>
                  <a:lnTo>
                    <a:pt x="1164521" y="6433555"/>
                  </a:lnTo>
                  <a:lnTo>
                    <a:pt x="1157710" y="6384132"/>
                  </a:lnTo>
                  <a:lnTo>
                    <a:pt x="1151248" y="6334445"/>
                  </a:lnTo>
                  <a:lnTo>
                    <a:pt x="1145160" y="6284476"/>
                  </a:lnTo>
                  <a:lnTo>
                    <a:pt x="1139471" y="6234208"/>
                  </a:lnTo>
                  <a:lnTo>
                    <a:pt x="1134205" y="6183623"/>
                  </a:lnTo>
                  <a:lnTo>
                    <a:pt x="1129388" y="6132702"/>
                  </a:lnTo>
                  <a:lnTo>
                    <a:pt x="1125044" y="6081428"/>
                  </a:lnTo>
                  <a:lnTo>
                    <a:pt x="1121198" y="6029783"/>
                  </a:lnTo>
                  <a:lnTo>
                    <a:pt x="1117876" y="5977750"/>
                  </a:lnTo>
                  <a:lnTo>
                    <a:pt x="1115102" y="5925309"/>
                  </a:lnTo>
                  <a:lnTo>
                    <a:pt x="1112901" y="5872445"/>
                  </a:lnTo>
                  <a:lnTo>
                    <a:pt x="1111298" y="5819138"/>
                  </a:lnTo>
                  <a:lnTo>
                    <a:pt x="1110318" y="5765371"/>
                  </a:lnTo>
                  <a:lnTo>
                    <a:pt x="1109986" y="5711126"/>
                  </a:lnTo>
                  <a:lnTo>
                    <a:pt x="1110371" y="5658340"/>
                  </a:lnTo>
                  <a:lnTo>
                    <a:pt x="1111504" y="5605901"/>
                  </a:lnTo>
                  <a:lnTo>
                    <a:pt x="1113355" y="5553797"/>
                  </a:lnTo>
                  <a:lnTo>
                    <a:pt x="1115893" y="5502017"/>
                  </a:lnTo>
                  <a:lnTo>
                    <a:pt x="1119086" y="5450551"/>
                  </a:lnTo>
                  <a:lnTo>
                    <a:pt x="1122903" y="5399387"/>
                  </a:lnTo>
                  <a:lnTo>
                    <a:pt x="1127314" y="5348515"/>
                  </a:lnTo>
                  <a:lnTo>
                    <a:pt x="1132287" y="5297923"/>
                  </a:lnTo>
                  <a:lnTo>
                    <a:pt x="1137791" y="5247600"/>
                  </a:lnTo>
                  <a:lnTo>
                    <a:pt x="1143795" y="5197535"/>
                  </a:lnTo>
                  <a:lnTo>
                    <a:pt x="1150268" y="5147718"/>
                  </a:lnTo>
                  <a:lnTo>
                    <a:pt x="1157178" y="5098137"/>
                  </a:lnTo>
                  <a:lnTo>
                    <a:pt x="1164495" y="5048781"/>
                  </a:lnTo>
                  <a:lnTo>
                    <a:pt x="1172188" y="4999640"/>
                  </a:lnTo>
                  <a:lnTo>
                    <a:pt x="1180225" y="4950702"/>
                  </a:lnTo>
                  <a:lnTo>
                    <a:pt x="1188576" y="4901956"/>
                  </a:lnTo>
                  <a:lnTo>
                    <a:pt x="1197209" y="4853391"/>
                  </a:lnTo>
                  <a:lnTo>
                    <a:pt x="1206093" y="4804996"/>
                  </a:lnTo>
                  <a:lnTo>
                    <a:pt x="1215197" y="4756761"/>
                  </a:lnTo>
                  <a:lnTo>
                    <a:pt x="1224490" y="4708673"/>
                  </a:lnTo>
                  <a:lnTo>
                    <a:pt x="1233941" y="4660723"/>
                  </a:lnTo>
                  <a:lnTo>
                    <a:pt x="1243519" y="4612899"/>
                  </a:lnTo>
                  <a:lnTo>
                    <a:pt x="1253192" y="4565190"/>
                  </a:lnTo>
                  <a:lnTo>
                    <a:pt x="1262930" y="4517585"/>
                  </a:lnTo>
                  <a:lnTo>
                    <a:pt x="1292221" y="4375284"/>
                  </a:lnTo>
                  <a:lnTo>
                    <a:pt x="1301906" y="4327985"/>
                  </a:lnTo>
                  <a:lnTo>
                    <a:pt x="1311501" y="4280735"/>
                  </a:lnTo>
                  <a:lnTo>
                    <a:pt x="1320973" y="4233523"/>
                  </a:lnTo>
                  <a:lnTo>
                    <a:pt x="1330293" y="4186338"/>
                  </a:lnTo>
                  <a:lnTo>
                    <a:pt x="1339863" y="4135787"/>
                  </a:lnTo>
                  <a:lnTo>
                    <a:pt x="1348805" y="4085148"/>
                  </a:lnTo>
                  <a:lnTo>
                    <a:pt x="1357117" y="4034427"/>
                  </a:lnTo>
                  <a:lnTo>
                    <a:pt x="1364801" y="3983630"/>
                  </a:lnTo>
                  <a:lnTo>
                    <a:pt x="1371855" y="3932761"/>
                  </a:lnTo>
                  <a:lnTo>
                    <a:pt x="1378280" y="3881828"/>
                  </a:lnTo>
                  <a:lnTo>
                    <a:pt x="1384075" y="3830836"/>
                  </a:lnTo>
                  <a:lnTo>
                    <a:pt x="1389240" y="3779791"/>
                  </a:lnTo>
                  <a:lnTo>
                    <a:pt x="1393776" y="3728699"/>
                  </a:lnTo>
                  <a:lnTo>
                    <a:pt x="1397681" y="3677565"/>
                  </a:lnTo>
                  <a:lnTo>
                    <a:pt x="1400957" y="3626396"/>
                  </a:lnTo>
                  <a:lnTo>
                    <a:pt x="1403602" y="3575197"/>
                  </a:lnTo>
                  <a:lnTo>
                    <a:pt x="1405617" y="3523974"/>
                  </a:lnTo>
                  <a:lnTo>
                    <a:pt x="1407002" y="3472733"/>
                  </a:lnTo>
                  <a:lnTo>
                    <a:pt x="1407756" y="3421480"/>
                  </a:lnTo>
                  <a:lnTo>
                    <a:pt x="1407880" y="3370221"/>
                  </a:lnTo>
                  <a:lnTo>
                    <a:pt x="1407372" y="3318961"/>
                  </a:lnTo>
                  <a:lnTo>
                    <a:pt x="1406234" y="3267706"/>
                  </a:lnTo>
                  <a:lnTo>
                    <a:pt x="1404465" y="3216462"/>
                  </a:lnTo>
                  <a:lnTo>
                    <a:pt x="1402064" y="3165236"/>
                  </a:lnTo>
                  <a:lnTo>
                    <a:pt x="1399032" y="3114032"/>
                  </a:lnTo>
                  <a:lnTo>
                    <a:pt x="1395369" y="3062857"/>
                  </a:lnTo>
                  <a:lnTo>
                    <a:pt x="1391074" y="3011716"/>
                  </a:lnTo>
                  <a:lnTo>
                    <a:pt x="1386147" y="2960616"/>
                  </a:lnTo>
                  <a:lnTo>
                    <a:pt x="1380589" y="2909562"/>
                  </a:lnTo>
                  <a:lnTo>
                    <a:pt x="1374399" y="2858560"/>
                  </a:lnTo>
                  <a:lnTo>
                    <a:pt x="1367576" y="2807616"/>
                  </a:lnTo>
                  <a:lnTo>
                    <a:pt x="1360122" y="2756736"/>
                  </a:lnTo>
                  <a:lnTo>
                    <a:pt x="1352035" y="2705925"/>
                  </a:lnTo>
                  <a:lnTo>
                    <a:pt x="1342464" y="2648537"/>
                  </a:lnTo>
                  <a:lnTo>
                    <a:pt x="1332894" y="2591968"/>
                  </a:lnTo>
                  <a:lnTo>
                    <a:pt x="1323340" y="2536192"/>
                  </a:lnTo>
                  <a:lnTo>
                    <a:pt x="1313818" y="2481180"/>
                  </a:lnTo>
                  <a:lnTo>
                    <a:pt x="1304341" y="2426904"/>
                  </a:lnTo>
                  <a:lnTo>
                    <a:pt x="1294926" y="2373337"/>
                  </a:lnTo>
                  <a:lnTo>
                    <a:pt x="1258169" y="2165595"/>
                  </a:lnTo>
                  <a:lnTo>
                    <a:pt x="1249280" y="2115152"/>
                  </a:lnTo>
                  <a:lnTo>
                    <a:pt x="1240542" y="2065250"/>
                  </a:lnTo>
                  <a:lnTo>
                    <a:pt x="1231969" y="2015861"/>
                  </a:lnTo>
                  <a:lnTo>
                    <a:pt x="1223575" y="1966959"/>
                  </a:lnTo>
                  <a:lnTo>
                    <a:pt x="1215377" y="1918513"/>
                  </a:lnTo>
                  <a:lnTo>
                    <a:pt x="1207388" y="1870498"/>
                  </a:lnTo>
                  <a:lnTo>
                    <a:pt x="1199623" y="1822885"/>
                  </a:lnTo>
                  <a:lnTo>
                    <a:pt x="1192098" y="1775646"/>
                  </a:lnTo>
                  <a:lnTo>
                    <a:pt x="1184826" y="1728753"/>
                  </a:lnTo>
                  <a:lnTo>
                    <a:pt x="1177824" y="1682178"/>
                  </a:lnTo>
                  <a:lnTo>
                    <a:pt x="1171106" y="1635894"/>
                  </a:lnTo>
                  <a:lnTo>
                    <a:pt x="1164687" y="1589873"/>
                  </a:lnTo>
                  <a:lnTo>
                    <a:pt x="1158581" y="1544086"/>
                  </a:lnTo>
                  <a:lnTo>
                    <a:pt x="1152804" y="1498507"/>
                  </a:lnTo>
                  <a:lnTo>
                    <a:pt x="1147370" y="1453106"/>
                  </a:lnTo>
                  <a:lnTo>
                    <a:pt x="1142295" y="1407857"/>
                  </a:lnTo>
                  <a:lnTo>
                    <a:pt x="1137593" y="1362731"/>
                  </a:lnTo>
                  <a:lnTo>
                    <a:pt x="1133278" y="1317700"/>
                  </a:lnTo>
                  <a:lnTo>
                    <a:pt x="1129367" y="1272738"/>
                  </a:lnTo>
                  <a:lnTo>
                    <a:pt x="1125874" y="1227815"/>
                  </a:lnTo>
                  <a:lnTo>
                    <a:pt x="1122813" y="1182904"/>
                  </a:lnTo>
                  <a:lnTo>
                    <a:pt x="1120200" y="1137977"/>
                  </a:lnTo>
                  <a:lnTo>
                    <a:pt x="1118049" y="1093006"/>
                  </a:lnTo>
                  <a:lnTo>
                    <a:pt x="1116375" y="1047963"/>
                  </a:lnTo>
                  <a:lnTo>
                    <a:pt x="1115194" y="1002821"/>
                  </a:lnTo>
                  <a:lnTo>
                    <a:pt x="1114520" y="957552"/>
                  </a:lnTo>
                  <a:lnTo>
                    <a:pt x="1114367" y="912127"/>
                  </a:lnTo>
                  <a:lnTo>
                    <a:pt x="1114752" y="866520"/>
                  </a:lnTo>
                  <a:lnTo>
                    <a:pt x="1115687" y="820701"/>
                  </a:lnTo>
                  <a:lnTo>
                    <a:pt x="1117190" y="774643"/>
                  </a:lnTo>
                  <a:lnTo>
                    <a:pt x="1119274" y="728319"/>
                  </a:lnTo>
                  <a:lnTo>
                    <a:pt x="1121954" y="681700"/>
                  </a:lnTo>
                  <a:lnTo>
                    <a:pt x="1125245" y="634759"/>
                  </a:lnTo>
                  <a:lnTo>
                    <a:pt x="1129162" y="587468"/>
                  </a:lnTo>
                  <a:lnTo>
                    <a:pt x="1133721" y="539798"/>
                  </a:lnTo>
                  <a:lnTo>
                    <a:pt x="1138934" y="491723"/>
                  </a:lnTo>
                  <a:lnTo>
                    <a:pt x="1144819" y="443213"/>
                  </a:lnTo>
                  <a:lnTo>
                    <a:pt x="1151389" y="394242"/>
                  </a:lnTo>
                  <a:lnTo>
                    <a:pt x="1158659" y="344782"/>
                  </a:lnTo>
                  <a:lnTo>
                    <a:pt x="1166645" y="294804"/>
                  </a:lnTo>
                  <a:lnTo>
                    <a:pt x="1175361" y="244280"/>
                  </a:lnTo>
                  <a:lnTo>
                    <a:pt x="1184821" y="193184"/>
                  </a:lnTo>
                  <a:lnTo>
                    <a:pt x="1195042" y="141486"/>
                  </a:lnTo>
                  <a:lnTo>
                    <a:pt x="1206037" y="89160"/>
                  </a:lnTo>
                  <a:lnTo>
                    <a:pt x="1217822" y="36176"/>
                  </a:lnTo>
                  <a:lnTo>
                    <a:pt x="1226309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087120" cy="10058400"/>
            </a:xfrm>
            <a:custGeom>
              <a:avLst/>
              <a:gdLst/>
              <a:ahLst/>
              <a:cxnLst/>
              <a:rect l="l" t="t" r="r" b="b"/>
              <a:pathLst>
                <a:path w="1087120" h="10058400">
                  <a:moveTo>
                    <a:pt x="923237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955432" y="10058400"/>
                  </a:lnTo>
                  <a:lnTo>
                    <a:pt x="1017930" y="9703387"/>
                  </a:lnTo>
                  <a:lnTo>
                    <a:pt x="1066555" y="9351235"/>
                  </a:lnTo>
                  <a:lnTo>
                    <a:pt x="1084470" y="9029253"/>
                  </a:lnTo>
                  <a:lnTo>
                    <a:pt x="1087029" y="8581872"/>
                  </a:lnTo>
                  <a:lnTo>
                    <a:pt x="1086697" y="8528369"/>
                  </a:lnTo>
                  <a:lnTo>
                    <a:pt x="1085717" y="8475317"/>
                  </a:lnTo>
                  <a:lnTo>
                    <a:pt x="1084114" y="8422696"/>
                  </a:lnTo>
                  <a:lnTo>
                    <a:pt x="1081913" y="8370490"/>
                  </a:lnTo>
                  <a:lnTo>
                    <a:pt x="1079139" y="8318680"/>
                  </a:lnTo>
                  <a:lnTo>
                    <a:pt x="1075817" y="8267248"/>
                  </a:lnTo>
                  <a:lnTo>
                    <a:pt x="1071971" y="8216178"/>
                  </a:lnTo>
                  <a:lnTo>
                    <a:pt x="1067627" y="8165450"/>
                  </a:lnTo>
                  <a:lnTo>
                    <a:pt x="1062810" y="8115048"/>
                  </a:lnTo>
                  <a:lnTo>
                    <a:pt x="1057544" y="8064953"/>
                  </a:lnTo>
                  <a:lnTo>
                    <a:pt x="1051855" y="8015147"/>
                  </a:lnTo>
                  <a:lnTo>
                    <a:pt x="1045767" y="7965612"/>
                  </a:lnTo>
                  <a:lnTo>
                    <a:pt x="1039305" y="7916331"/>
                  </a:lnTo>
                  <a:lnTo>
                    <a:pt x="1032494" y="7867287"/>
                  </a:lnTo>
                  <a:lnTo>
                    <a:pt x="1025360" y="7818460"/>
                  </a:lnTo>
                  <a:lnTo>
                    <a:pt x="1017926" y="7769833"/>
                  </a:lnTo>
                  <a:lnTo>
                    <a:pt x="1010218" y="7721389"/>
                  </a:lnTo>
                  <a:lnTo>
                    <a:pt x="1002262" y="7673109"/>
                  </a:lnTo>
                  <a:lnTo>
                    <a:pt x="994080" y="7624975"/>
                  </a:lnTo>
                  <a:lnTo>
                    <a:pt x="985700" y="7576971"/>
                  </a:lnTo>
                  <a:lnTo>
                    <a:pt x="977145" y="7529077"/>
                  </a:lnTo>
                  <a:lnTo>
                    <a:pt x="968441" y="7481276"/>
                  </a:lnTo>
                  <a:lnTo>
                    <a:pt x="959612" y="7433551"/>
                  </a:lnTo>
                  <a:lnTo>
                    <a:pt x="950683" y="7385883"/>
                  </a:lnTo>
                  <a:lnTo>
                    <a:pt x="941680" y="7338254"/>
                  </a:lnTo>
                  <a:lnTo>
                    <a:pt x="914470" y="7195427"/>
                  </a:lnTo>
                  <a:lnTo>
                    <a:pt x="905417" y="7147779"/>
                  </a:lnTo>
                  <a:lnTo>
                    <a:pt x="896414" y="7100080"/>
                  </a:lnTo>
                  <a:lnTo>
                    <a:pt x="887485" y="7052314"/>
                  </a:lnTo>
                  <a:lnTo>
                    <a:pt x="878656" y="7004463"/>
                  </a:lnTo>
                  <a:lnTo>
                    <a:pt x="869952" y="6956508"/>
                  </a:lnTo>
                  <a:lnTo>
                    <a:pt x="861397" y="6908432"/>
                  </a:lnTo>
                  <a:lnTo>
                    <a:pt x="853017" y="6860217"/>
                  </a:lnTo>
                  <a:lnTo>
                    <a:pt x="844836" y="6811846"/>
                  </a:lnTo>
                  <a:lnTo>
                    <a:pt x="836879" y="6763300"/>
                  </a:lnTo>
                  <a:lnTo>
                    <a:pt x="829171" y="6714561"/>
                  </a:lnTo>
                  <a:lnTo>
                    <a:pt x="821738" y="6665612"/>
                  </a:lnTo>
                  <a:lnTo>
                    <a:pt x="814603" y="6616435"/>
                  </a:lnTo>
                  <a:lnTo>
                    <a:pt x="807792" y="6567012"/>
                  </a:lnTo>
                  <a:lnTo>
                    <a:pt x="801330" y="6517325"/>
                  </a:lnTo>
                  <a:lnTo>
                    <a:pt x="795242" y="6467357"/>
                  </a:lnTo>
                  <a:lnTo>
                    <a:pt x="789553" y="6417088"/>
                  </a:lnTo>
                  <a:lnTo>
                    <a:pt x="784287" y="6366503"/>
                  </a:lnTo>
                  <a:lnTo>
                    <a:pt x="779470" y="6315582"/>
                  </a:lnTo>
                  <a:lnTo>
                    <a:pt x="775126" y="6264308"/>
                  </a:lnTo>
                  <a:lnTo>
                    <a:pt x="771281" y="6212664"/>
                  </a:lnTo>
                  <a:lnTo>
                    <a:pt x="767958" y="6160630"/>
                  </a:lnTo>
                  <a:lnTo>
                    <a:pt x="765184" y="6108190"/>
                  </a:lnTo>
                  <a:lnTo>
                    <a:pt x="762983" y="6055325"/>
                  </a:lnTo>
                  <a:lnTo>
                    <a:pt x="761380" y="6002018"/>
                  </a:lnTo>
                  <a:lnTo>
                    <a:pt x="760400" y="5948251"/>
                  </a:lnTo>
                  <a:lnTo>
                    <a:pt x="760068" y="5894006"/>
                  </a:lnTo>
                  <a:lnTo>
                    <a:pt x="760453" y="5841220"/>
                  </a:lnTo>
                  <a:lnTo>
                    <a:pt x="761586" y="5788781"/>
                  </a:lnTo>
                  <a:lnTo>
                    <a:pt x="763437" y="5736677"/>
                  </a:lnTo>
                  <a:lnTo>
                    <a:pt x="765975" y="5684897"/>
                  </a:lnTo>
                  <a:lnTo>
                    <a:pt x="769168" y="5633431"/>
                  </a:lnTo>
                  <a:lnTo>
                    <a:pt x="772985" y="5582267"/>
                  </a:lnTo>
                  <a:lnTo>
                    <a:pt x="777396" y="5531395"/>
                  </a:lnTo>
                  <a:lnTo>
                    <a:pt x="782369" y="5480803"/>
                  </a:lnTo>
                  <a:lnTo>
                    <a:pt x="787873" y="5430480"/>
                  </a:lnTo>
                  <a:lnTo>
                    <a:pt x="793877" y="5380416"/>
                  </a:lnTo>
                  <a:lnTo>
                    <a:pt x="800350" y="5330598"/>
                  </a:lnTo>
                  <a:lnTo>
                    <a:pt x="807260" y="5281017"/>
                  </a:lnTo>
                  <a:lnTo>
                    <a:pt x="814577" y="5231662"/>
                  </a:lnTo>
                  <a:lnTo>
                    <a:pt x="822270" y="5182520"/>
                  </a:lnTo>
                  <a:lnTo>
                    <a:pt x="830307" y="5133582"/>
                  </a:lnTo>
                  <a:lnTo>
                    <a:pt x="838658" y="5084836"/>
                  </a:lnTo>
                  <a:lnTo>
                    <a:pt x="847291" y="5036271"/>
                  </a:lnTo>
                  <a:lnTo>
                    <a:pt x="856175" y="4987876"/>
                  </a:lnTo>
                  <a:lnTo>
                    <a:pt x="865279" y="4939641"/>
                  </a:lnTo>
                  <a:lnTo>
                    <a:pt x="874572" y="4891554"/>
                  </a:lnTo>
                  <a:lnTo>
                    <a:pt x="884023" y="4843603"/>
                  </a:lnTo>
                  <a:lnTo>
                    <a:pt x="893601" y="4795779"/>
                  </a:lnTo>
                  <a:lnTo>
                    <a:pt x="903274" y="4748070"/>
                  </a:lnTo>
                  <a:lnTo>
                    <a:pt x="913012" y="4700465"/>
                  </a:lnTo>
                  <a:lnTo>
                    <a:pt x="942303" y="4558164"/>
                  </a:lnTo>
                  <a:lnTo>
                    <a:pt x="951988" y="4510865"/>
                  </a:lnTo>
                  <a:lnTo>
                    <a:pt x="961583" y="4463616"/>
                  </a:lnTo>
                  <a:lnTo>
                    <a:pt x="971055" y="4416404"/>
                  </a:lnTo>
                  <a:lnTo>
                    <a:pt x="980375" y="4369219"/>
                  </a:lnTo>
                  <a:lnTo>
                    <a:pt x="989945" y="4318668"/>
                  </a:lnTo>
                  <a:lnTo>
                    <a:pt x="998887" y="4268029"/>
                  </a:lnTo>
                  <a:lnTo>
                    <a:pt x="1007199" y="4217308"/>
                  </a:lnTo>
                  <a:lnTo>
                    <a:pt x="1014883" y="4166510"/>
                  </a:lnTo>
                  <a:lnTo>
                    <a:pt x="1021937" y="4115642"/>
                  </a:lnTo>
                  <a:lnTo>
                    <a:pt x="1028362" y="4064709"/>
                  </a:lnTo>
                  <a:lnTo>
                    <a:pt x="1034157" y="4013717"/>
                  </a:lnTo>
                  <a:lnTo>
                    <a:pt x="1039322" y="3962672"/>
                  </a:lnTo>
                  <a:lnTo>
                    <a:pt x="1043858" y="3911579"/>
                  </a:lnTo>
                  <a:lnTo>
                    <a:pt x="1047763" y="3860446"/>
                  </a:lnTo>
                  <a:lnTo>
                    <a:pt x="1051039" y="3809276"/>
                  </a:lnTo>
                  <a:lnTo>
                    <a:pt x="1053684" y="3758077"/>
                  </a:lnTo>
                  <a:lnTo>
                    <a:pt x="1055699" y="3706854"/>
                  </a:lnTo>
                  <a:lnTo>
                    <a:pt x="1057084" y="3655614"/>
                  </a:lnTo>
                  <a:lnTo>
                    <a:pt x="1057838" y="3604360"/>
                  </a:lnTo>
                  <a:lnTo>
                    <a:pt x="1057962" y="3553101"/>
                  </a:lnTo>
                  <a:lnTo>
                    <a:pt x="1057454" y="3501841"/>
                  </a:lnTo>
                  <a:lnTo>
                    <a:pt x="1056316" y="3450586"/>
                  </a:lnTo>
                  <a:lnTo>
                    <a:pt x="1054547" y="3399343"/>
                  </a:lnTo>
                  <a:lnTo>
                    <a:pt x="1052146" y="3348116"/>
                  </a:lnTo>
                  <a:lnTo>
                    <a:pt x="1049114" y="3296912"/>
                  </a:lnTo>
                  <a:lnTo>
                    <a:pt x="1045451" y="3245737"/>
                  </a:lnTo>
                  <a:lnTo>
                    <a:pt x="1041156" y="3194597"/>
                  </a:lnTo>
                  <a:lnTo>
                    <a:pt x="1036229" y="3143496"/>
                  </a:lnTo>
                  <a:lnTo>
                    <a:pt x="1030671" y="3092442"/>
                  </a:lnTo>
                  <a:lnTo>
                    <a:pt x="1024481" y="3041440"/>
                  </a:lnTo>
                  <a:lnTo>
                    <a:pt x="1017658" y="2990496"/>
                  </a:lnTo>
                  <a:lnTo>
                    <a:pt x="1010204" y="2939616"/>
                  </a:lnTo>
                  <a:lnTo>
                    <a:pt x="1002117" y="2888805"/>
                  </a:lnTo>
                  <a:lnTo>
                    <a:pt x="992546" y="2831417"/>
                  </a:lnTo>
                  <a:lnTo>
                    <a:pt x="982976" y="2774849"/>
                  </a:lnTo>
                  <a:lnTo>
                    <a:pt x="973422" y="2719072"/>
                  </a:lnTo>
                  <a:lnTo>
                    <a:pt x="963900" y="2664060"/>
                  </a:lnTo>
                  <a:lnTo>
                    <a:pt x="954423" y="2609784"/>
                  </a:lnTo>
                  <a:lnTo>
                    <a:pt x="945008" y="2556217"/>
                  </a:lnTo>
                  <a:lnTo>
                    <a:pt x="908251" y="2348475"/>
                  </a:lnTo>
                  <a:lnTo>
                    <a:pt x="899362" y="2298032"/>
                  </a:lnTo>
                  <a:lnTo>
                    <a:pt x="890624" y="2248130"/>
                  </a:lnTo>
                  <a:lnTo>
                    <a:pt x="882051" y="2198742"/>
                  </a:lnTo>
                  <a:lnTo>
                    <a:pt x="873658" y="2149839"/>
                  </a:lnTo>
                  <a:lnTo>
                    <a:pt x="865459" y="2101394"/>
                  </a:lnTo>
                  <a:lnTo>
                    <a:pt x="857470" y="2053378"/>
                  </a:lnTo>
                  <a:lnTo>
                    <a:pt x="849705" y="2005765"/>
                  </a:lnTo>
                  <a:lnTo>
                    <a:pt x="842180" y="1958526"/>
                  </a:lnTo>
                  <a:lnTo>
                    <a:pt x="834908" y="1911633"/>
                  </a:lnTo>
                  <a:lnTo>
                    <a:pt x="827906" y="1865058"/>
                  </a:lnTo>
                  <a:lnTo>
                    <a:pt x="821188" y="1818774"/>
                  </a:lnTo>
                  <a:lnTo>
                    <a:pt x="814769" y="1772753"/>
                  </a:lnTo>
                  <a:lnTo>
                    <a:pt x="808663" y="1726967"/>
                  </a:lnTo>
                  <a:lnTo>
                    <a:pt x="802886" y="1681387"/>
                  </a:lnTo>
                  <a:lnTo>
                    <a:pt x="797452" y="1635986"/>
                  </a:lnTo>
                  <a:lnTo>
                    <a:pt x="792377" y="1590737"/>
                  </a:lnTo>
                  <a:lnTo>
                    <a:pt x="787675" y="1545611"/>
                  </a:lnTo>
                  <a:lnTo>
                    <a:pt x="783361" y="1500581"/>
                  </a:lnTo>
                  <a:lnTo>
                    <a:pt x="779449" y="1455618"/>
                  </a:lnTo>
                  <a:lnTo>
                    <a:pt x="775956" y="1410695"/>
                  </a:lnTo>
                  <a:lnTo>
                    <a:pt x="772895" y="1365784"/>
                  </a:lnTo>
                  <a:lnTo>
                    <a:pt x="770282" y="1320857"/>
                  </a:lnTo>
                  <a:lnTo>
                    <a:pt x="768131" y="1275886"/>
                  </a:lnTo>
                  <a:lnTo>
                    <a:pt x="766457" y="1230844"/>
                  </a:lnTo>
                  <a:lnTo>
                    <a:pt x="765276" y="1185702"/>
                  </a:lnTo>
                  <a:lnTo>
                    <a:pt x="764602" y="1140432"/>
                  </a:lnTo>
                  <a:lnTo>
                    <a:pt x="764449" y="1095008"/>
                  </a:lnTo>
                  <a:lnTo>
                    <a:pt x="764834" y="1049400"/>
                  </a:lnTo>
                  <a:lnTo>
                    <a:pt x="765769" y="1003581"/>
                  </a:lnTo>
                  <a:lnTo>
                    <a:pt x="767272" y="957524"/>
                  </a:lnTo>
                  <a:lnTo>
                    <a:pt x="769356" y="911199"/>
                  </a:lnTo>
                  <a:lnTo>
                    <a:pt x="772036" y="864581"/>
                  </a:lnTo>
                  <a:lnTo>
                    <a:pt x="775327" y="817640"/>
                  </a:lnTo>
                  <a:lnTo>
                    <a:pt x="779244" y="770348"/>
                  </a:lnTo>
                  <a:lnTo>
                    <a:pt x="783803" y="722679"/>
                  </a:lnTo>
                  <a:lnTo>
                    <a:pt x="789017" y="674603"/>
                  </a:lnTo>
                  <a:lnTo>
                    <a:pt x="794901" y="626094"/>
                  </a:lnTo>
                  <a:lnTo>
                    <a:pt x="801471" y="577123"/>
                  </a:lnTo>
                  <a:lnTo>
                    <a:pt x="808741" y="527662"/>
                  </a:lnTo>
                  <a:lnTo>
                    <a:pt x="816727" y="477684"/>
                  </a:lnTo>
                  <a:lnTo>
                    <a:pt x="825443" y="427160"/>
                  </a:lnTo>
                  <a:lnTo>
                    <a:pt x="834903" y="376064"/>
                  </a:lnTo>
                  <a:lnTo>
                    <a:pt x="845124" y="324366"/>
                  </a:lnTo>
                  <a:lnTo>
                    <a:pt x="856119" y="272040"/>
                  </a:lnTo>
                  <a:lnTo>
                    <a:pt x="867904" y="219057"/>
                  </a:lnTo>
                  <a:lnTo>
                    <a:pt x="880494" y="165389"/>
                  </a:lnTo>
                  <a:lnTo>
                    <a:pt x="893902" y="111009"/>
                  </a:lnTo>
                  <a:lnTo>
                    <a:pt x="908145" y="55888"/>
                  </a:lnTo>
                  <a:lnTo>
                    <a:pt x="92323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0239" y="2121407"/>
            <a:ext cx="8562162" cy="431060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881359" y="2414016"/>
            <a:ext cx="850900" cy="850900"/>
          </a:xfrm>
          <a:custGeom>
            <a:avLst/>
            <a:gdLst/>
            <a:ahLst/>
            <a:cxnLst/>
            <a:rect l="l" t="t" r="r" b="b"/>
            <a:pathLst>
              <a:path w="850900" h="850900">
                <a:moveTo>
                  <a:pt x="425196" y="0"/>
                </a:moveTo>
                <a:lnTo>
                  <a:pt x="378867" y="2495"/>
                </a:lnTo>
                <a:lnTo>
                  <a:pt x="333983" y="9807"/>
                </a:lnTo>
                <a:lnTo>
                  <a:pt x="290803" y="21677"/>
                </a:lnTo>
                <a:lnTo>
                  <a:pt x="249587" y="37846"/>
                </a:lnTo>
                <a:lnTo>
                  <a:pt x="210594" y="58053"/>
                </a:lnTo>
                <a:lnTo>
                  <a:pt x="174083" y="82040"/>
                </a:lnTo>
                <a:lnTo>
                  <a:pt x="140314" y="109548"/>
                </a:lnTo>
                <a:lnTo>
                  <a:pt x="109546" y="140316"/>
                </a:lnTo>
                <a:lnTo>
                  <a:pt x="82039" y="174086"/>
                </a:lnTo>
                <a:lnTo>
                  <a:pt x="58053" y="210597"/>
                </a:lnTo>
                <a:lnTo>
                  <a:pt x="37845" y="249592"/>
                </a:lnTo>
                <a:lnTo>
                  <a:pt x="21677" y="290810"/>
                </a:lnTo>
                <a:lnTo>
                  <a:pt x="9807" y="333991"/>
                </a:lnTo>
                <a:lnTo>
                  <a:pt x="2495" y="378877"/>
                </a:lnTo>
                <a:lnTo>
                  <a:pt x="0" y="425208"/>
                </a:lnTo>
                <a:lnTo>
                  <a:pt x="2495" y="471537"/>
                </a:lnTo>
                <a:lnTo>
                  <a:pt x="9807" y="516421"/>
                </a:lnTo>
                <a:lnTo>
                  <a:pt x="21677" y="559601"/>
                </a:lnTo>
                <a:lnTo>
                  <a:pt x="37845" y="600817"/>
                </a:lnTo>
                <a:lnTo>
                  <a:pt x="58053" y="639810"/>
                </a:lnTo>
                <a:lnTo>
                  <a:pt x="82039" y="676321"/>
                </a:lnTo>
                <a:lnTo>
                  <a:pt x="109546" y="710090"/>
                </a:lnTo>
                <a:lnTo>
                  <a:pt x="140314" y="740857"/>
                </a:lnTo>
                <a:lnTo>
                  <a:pt x="174083" y="768364"/>
                </a:lnTo>
                <a:lnTo>
                  <a:pt x="210594" y="792351"/>
                </a:lnTo>
                <a:lnTo>
                  <a:pt x="249587" y="812558"/>
                </a:lnTo>
                <a:lnTo>
                  <a:pt x="290803" y="828727"/>
                </a:lnTo>
                <a:lnTo>
                  <a:pt x="333983" y="840597"/>
                </a:lnTo>
                <a:lnTo>
                  <a:pt x="378867" y="847909"/>
                </a:lnTo>
                <a:lnTo>
                  <a:pt x="425196" y="850404"/>
                </a:lnTo>
                <a:lnTo>
                  <a:pt x="471526" y="847909"/>
                </a:lnTo>
                <a:lnTo>
                  <a:pt x="516412" y="840597"/>
                </a:lnTo>
                <a:lnTo>
                  <a:pt x="559593" y="828727"/>
                </a:lnTo>
                <a:lnTo>
                  <a:pt x="600810" y="812558"/>
                </a:lnTo>
                <a:lnTo>
                  <a:pt x="639803" y="792351"/>
                </a:lnTo>
                <a:lnTo>
                  <a:pt x="676314" y="768364"/>
                </a:lnTo>
                <a:lnTo>
                  <a:pt x="710082" y="740857"/>
                </a:lnTo>
                <a:lnTo>
                  <a:pt x="740849" y="710090"/>
                </a:lnTo>
                <a:lnTo>
                  <a:pt x="768355" y="676321"/>
                </a:lnTo>
                <a:lnTo>
                  <a:pt x="792341" y="639810"/>
                </a:lnTo>
                <a:lnTo>
                  <a:pt x="812548" y="600817"/>
                </a:lnTo>
                <a:lnTo>
                  <a:pt x="828715" y="559601"/>
                </a:lnTo>
                <a:lnTo>
                  <a:pt x="840585" y="516421"/>
                </a:lnTo>
                <a:lnTo>
                  <a:pt x="847897" y="471537"/>
                </a:lnTo>
                <a:lnTo>
                  <a:pt x="850392" y="425208"/>
                </a:lnTo>
                <a:lnTo>
                  <a:pt x="847897" y="378877"/>
                </a:lnTo>
                <a:lnTo>
                  <a:pt x="840585" y="333991"/>
                </a:lnTo>
                <a:lnTo>
                  <a:pt x="828715" y="290810"/>
                </a:lnTo>
                <a:lnTo>
                  <a:pt x="812548" y="249592"/>
                </a:lnTo>
                <a:lnTo>
                  <a:pt x="792341" y="210597"/>
                </a:lnTo>
                <a:lnTo>
                  <a:pt x="768355" y="174086"/>
                </a:lnTo>
                <a:lnTo>
                  <a:pt x="740849" y="140316"/>
                </a:lnTo>
                <a:lnTo>
                  <a:pt x="710082" y="109548"/>
                </a:lnTo>
                <a:lnTo>
                  <a:pt x="676314" y="82040"/>
                </a:lnTo>
                <a:lnTo>
                  <a:pt x="639803" y="58053"/>
                </a:lnTo>
                <a:lnTo>
                  <a:pt x="600810" y="37846"/>
                </a:lnTo>
                <a:lnTo>
                  <a:pt x="559593" y="21677"/>
                </a:lnTo>
                <a:lnTo>
                  <a:pt x="516412" y="9807"/>
                </a:lnTo>
                <a:lnTo>
                  <a:pt x="471526" y="2495"/>
                </a:lnTo>
                <a:lnTo>
                  <a:pt x="425196" y="0"/>
                </a:lnTo>
                <a:close/>
              </a:path>
            </a:pathLst>
          </a:custGeom>
          <a:solidFill>
            <a:srgbClr val="81DA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881359" y="3808486"/>
            <a:ext cx="850900" cy="850900"/>
          </a:xfrm>
          <a:custGeom>
            <a:avLst/>
            <a:gdLst/>
            <a:ahLst/>
            <a:cxnLst/>
            <a:rect l="l" t="t" r="r" b="b"/>
            <a:pathLst>
              <a:path w="850900" h="850900">
                <a:moveTo>
                  <a:pt x="425196" y="0"/>
                </a:moveTo>
                <a:lnTo>
                  <a:pt x="378867" y="2495"/>
                </a:lnTo>
                <a:lnTo>
                  <a:pt x="333983" y="9807"/>
                </a:lnTo>
                <a:lnTo>
                  <a:pt x="290803" y="21677"/>
                </a:lnTo>
                <a:lnTo>
                  <a:pt x="249587" y="37846"/>
                </a:lnTo>
                <a:lnTo>
                  <a:pt x="210594" y="58053"/>
                </a:lnTo>
                <a:lnTo>
                  <a:pt x="174083" y="82040"/>
                </a:lnTo>
                <a:lnTo>
                  <a:pt x="140314" y="109548"/>
                </a:lnTo>
                <a:lnTo>
                  <a:pt x="109546" y="140316"/>
                </a:lnTo>
                <a:lnTo>
                  <a:pt x="82039" y="174086"/>
                </a:lnTo>
                <a:lnTo>
                  <a:pt x="58053" y="210597"/>
                </a:lnTo>
                <a:lnTo>
                  <a:pt x="37845" y="249592"/>
                </a:lnTo>
                <a:lnTo>
                  <a:pt x="21677" y="290810"/>
                </a:lnTo>
                <a:lnTo>
                  <a:pt x="9807" y="333991"/>
                </a:lnTo>
                <a:lnTo>
                  <a:pt x="2495" y="378877"/>
                </a:lnTo>
                <a:lnTo>
                  <a:pt x="0" y="425208"/>
                </a:lnTo>
                <a:lnTo>
                  <a:pt x="2495" y="471537"/>
                </a:lnTo>
                <a:lnTo>
                  <a:pt x="9807" y="516421"/>
                </a:lnTo>
                <a:lnTo>
                  <a:pt x="21677" y="559601"/>
                </a:lnTo>
                <a:lnTo>
                  <a:pt x="37845" y="600817"/>
                </a:lnTo>
                <a:lnTo>
                  <a:pt x="58053" y="639810"/>
                </a:lnTo>
                <a:lnTo>
                  <a:pt x="82039" y="676321"/>
                </a:lnTo>
                <a:lnTo>
                  <a:pt x="109546" y="710090"/>
                </a:lnTo>
                <a:lnTo>
                  <a:pt x="140314" y="740857"/>
                </a:lnTo>
                <a:lnTo>
                  <a:pt x="174083" y="768364"/>
                </a:lnTo>
                <a:lnTo>
                  <a:pt x="210594" y="792351"/>
                </a:lnTo>
                <a:lnTo>
                  <a:pt x="249587" y="812558"/>
                </a:lnTo>
                <a:lnTo>
                  <a:pt x="290803" y="828727"/>
                </a:lnTo>
                <a:lnTo>
                  <a:pt x="333983" y="840597"/>
                </a:lnTo>
                <a:lnTo>
                  <a:pt x="378867" y="847909"/>
                </a:lnTo>
                <a:lnTo>
                  <a:pt x="425196" y="850404"/>
                </a:lnTo>
                <a:lnTo>
                  <a:pt x="471526" y="847909"/>
                </a:lnTo>
                <a:lnTo>
                  <a:pt x="516412" y="840597"/>
                </a:lnTo>
                <a:lnTo>
                  <a:pt x="559593" y="828727"/>
                </a:lnTo>
                <a:lnTo>
                  <a:pt x="600810" y="812558"/>
                </a:lnTo>
                <a:lnTo>
                  <a:pt x="639803" y="792351"/>
                </a:lnTo>
                <a:lnTo>
                  <a:pt x="676314" y="768364"/>
                </a:lnTo>
                <a:lnTo>
                  <a:pt x="710082" y="740857"/>
                </a:lnTo>
                <a:lnTo>
                  <a:pt x="740849" y="710090"/>
                </a:lnTo>
                <a:lnTo>
                  <a:pt x="768355" y="676321"/>
                </a:lnTo>
                <a:lnTo>
                  <a:pt x="792341" y="639810"/>
                </a:lnTo>
                <a:lnTo>
                  <a:pt x="812548" y="600817"/>
                </a:lnTo>
                <a:lnTo>
                  <a:pt x="828715" y="559601"/>
                </a:lnTo>
                <a:lnTo>
                  <a:pt x="840585" y="516421"/>
                </a:lnTo>
                <a:lnTo>
                  <a:pt x="847897" y="471537"/>
                </a:lnTo>
                <a:lnTo>
                  <a:pt x="850392" y="425208"/>
                </a:lnTo>
                <a:lnTo>
                  <a:pt x="847897" y="378877"/>
                </a:lnTo>
                <a:lnTo>
                  <a:pt x="840585" y="333991"/>
                </a:lnTo>
                <a:lnTo>
                  <a:pt x="828715" y="290810"/>
                </a:lnTo>
                <a:lnTo>
                  <a:pt x="812548" y="249592"/>
                </a:lnTo>
                <a:lnTo>
                  <a:pt x="792341" y="210597"/>
                </a:lnTo>
                <a:lnTo>
                  <a:pt x="768355" y="174086"/>
                </a:lnTo>
                <a:lnTo>
                  <a:pt x="740849" y="140316"/>
                </a:lnTo>
                <a:lnTo>
                  <a:pt x="710082" y="109548"/>
                </a:lnTo>
                <a:lnTo>
                  <a:pt x="676314" y="82040"/>
                </a:lnTo>
                <a:lnTo>
                  <a:pt x="639803" y="58053"/>
                </a:lnTo>
                <a:lnTo>
                  <a:pt x="600810" y="37846"/>
                </a:lnTo>
                <a:lnTo>
                  <a:pt x="559593" y="21677"/>
                </a:lnTo>
                <a:lnTo>
                  <a:pt x="516412" y="9807"/>
                </a:lnTo>
                <a:lnTo>
                  <a:pt x="471526" y="2495"/>
                </a:lnTo>
                <a:lnTo>
                  <a:pt x="425196" y="0"/>
                </a:lnTo>
                <a:close/>
              </a:path>
            </a:pathLst>
          </a:custGeom>
          <a:solidFill>
            <a:srgbClr val="81DA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59" y="5340101"/>
            <a:ext cx="850900" cy="850900"/>
          </a:xfrm>
          <a:custGeom>
            <a:avLst/>
            <a:gdLst/>
            <a:ahLst/>
            <a:cxnLst/>
            <a:rect l="l" t="t" r="r" b="b"/>
            <a:pathLst>
              <a:path w="850900" h="850900">
                <a:moveTo>
                  <a:pt x="425196" y="0"/>
                </a:moveTo>
                <a:lnTo>
                  <a:pt x="378867" y="2495"/>
                </a:lnTo>
                <a:lnTo>
                  <a:pt x="333983" y="9807"/>
                </a:lnTo>
                <a:lnTo>
                  <a:pt x="290803" y="21677"/>
                </a:lnTo>
                <a:lnTo>
                  <a:pt x="249587" y="37846"/>
                </a:lnTo>
                <a:lnTo>
                  <a:pt x="210594" y="58053"/>
                </a:lnTo>
                <a:lnTo>
                  <a:pt x="174083" y="82040"/>
                </a:lnTo>
                <a:lnTo>
                  <a:pt x="140314" y="109548"/>
                </a:lnTo>
                <a:lnTo>
                  <a:pt x="109546" y="140316"/>
                </a:lnTo>
                <a:lnTo>
                  <a:pt x="82039" y="174086"/>
                </a:lnTo>
                <a:lnTo>
                  <a:pt x="58053" y="210597"/>
                </a:lnTo>
                <a:lnTo>
                  <a:pt x="37845" y="249592"/>
                </a:lnTo>
                <a:lnTo>
                  <a:pt x="21677" y="290810"/>
                </a:lnTo>
                <a:lnTo>
                  <a:pt x="9807" y="333991"/>
                </a:lnTo>
                <a:lnTo>
                  <a:pt x="2495" y="378877"/>
                </a:lnTo>
                <a:lnTo>
                  <a:pt x="0" y="425208"/>
                </a:lnTo>
                <a:lnTo>
                  <a:pt x="2495" y="471537"/>
                </a:lnTo>
                <a:lnTo>
                  <a:pt x="9807" y="516421"/>
                </a:lnTo>
                <a:lnTo>
                  <a:pt x="21677" y="559601"/>
                </a:lnTo>
                <a:lnTo>
                  <a:pt x="37845" y="600817"/>
                </a:lnTo>
                <a:lnTo>
                  <a:pt x="58053" y="639810"/>
                </a:lnTo>
                <a:lnTo>
                  <a:pt x="82039" y="676321"/>
                </a:lnTo>
                <a:lnTo>
                  <a:pt x="109546" y="710090"/>
                </a:lnTo>
                <a:lnTo>
                  <a:pt x="140314" y="740857"/>
                </a:lnTo>
                <a:lnTo>
                  <a:pt x="174083" y="768364"/>
                </a:lnTo>
                <a:lnTo>
                  <a:pt x="210594" y="792351"/>
                </a:lnTo>
                <a:lnTo>
                  <a:pt x="249587" y="812558"/>
                </a:lnTo>
                <a:lnTo>
                  <a:pt x="290803" y="828727"/>
                </a:lnTo>
                <a:lnTo>
                  <a:pt x="333983" y="840597"/>
                </a:lnTo>
                <a:lnTo>
                  <a:pt x="378867" y="847909"/>
                </a:lnTo>
                <a:lnTo>
                  <a:pt x="425196" y="850404"/>
                </a:lnTo>
                <a:lnTo>
                  <a:pt x="471526" y="847909"/>
                </a:lnTo>
                <a:lnTo>
                  <a:pt x="516412" y="840597"/>
                </a:lnTo>
                <a:lnTo>
                  <a:pt x="559593" y="828727"/>
                </a:lnTo>
                <a:lnTo>
                  <a:pt x="600810" y="812558"/>
                </a:lnTo>
                <a:lnTo>
                  <a:pt x="639803" y="792351"/>
                </a:lnTo>
                <a:lnTo>
                  <a:pt x="676314" y="768364"/>
                </a:lnTo>
                <a:lnTo>
                  <a:pt x="710082" y="740857"/>
                </a:lnTo>
                <a:lnTo>
                  <a:pt x="740849" y="710090"/>
                </a:lnTo>
                <a:lnTo>
                  <a:pt x="768355" y="676321"/>
                </a:lnTo>
                <a:lnTo>
                  <a:pt x="792341" y="639810"/>
                </a:lnTo>
                <a:lnTo>
                  <a:pt x="812548" y="600817"/>
                </a:lnTo>
                <a:lnTo>
                  <a:pt x="828715" y="559601"/>
                </a:lnTo>
                <a:lnTo>
                  <a:pt x="840585" y="516421"/>
                </a:lnTo>
                <a:lnTo>
                  <a:pt x="847897" y="471537"/>
                </a:lnTo>
                <a:lnTo>
                  <a:pt x="850392" y="425208"/>
                </a:lnTo>
                <a:lnTo>
                  <a:pt x="847897" y="378877"/>
                </a:lnTo>
                <a:lnTo>
                  <a:pt x="840585" y="333991"/>
                </a:lnTo>
                <a:lnTo>
                  <a:pt x="828715" y="290810"/>
                </a:lnTo>
                <a:lnTo>
                  <a:pt x="812548" y="249592"/>
                </a:lnTo>
                <a:lnTo>
                  <a:pt x="792341" y="210597"/>
                </a:lnTo>
                <a:lnTo>
                  <a:pt x="768355" y="174086"/>
                </a:lnTo>
                <a:lnTo>
                  <a:pt x="740849" y="140316"/>
                </a:lnTo>
                <a:lnTo>
                  <a:pt x="710082" y="109548"/>
                </a:lnTo>
                <a:lnTo>
                  <a:pt x="676314" y="82040"/>
                </a:lnTo>
                <a:lnTo>
                  <a:pt x="639803" y="58053"/>
                </a:lnTo>
                <a:lnTo>
                  <a:pt x="600810" y="37846"/>
                </a:lnTo>
                <a:lnTo>
                  <a:pt x="559593" y="21677"/>
                </a:lnTo>
                <a:lnTo>
                  <a:pt x="516412" y="9807"/>
                </a:lnTo>
                <a:lnTo>
                  <a:pt x="471526" y="2495"/>
                </a:lnTo>
                <a:lnTo>
                  <a:pt x="425196" y="0"/>
                </a:lnTo>
                <a:close/>
              </a:path>
            </a:pathLst>
          </a:custGeom>
          <a:solidFill>
            <a:srgbClr val="81DA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07539" y="2337816"/>
            <a:ext cx="12559030" cy="530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44430">
              <a:lnSpc>
                <a:spcPts val="4310"/>
              </a:lnSpc>
              <a:spcBef>
                <a:spcPts val="100"/>
              </a:spcBef>
            </a:pPr>
            <a:r>
              <a:rPr sz="3600" b="1" spc="30" dirty="0">
                <a:solidFill>
                  <a:srgbClr val="020B4E"/>
                </a:solidFill>
                <a:latin typeface="Gill Sans MT"/>
                <a:cs typeface="Gill Sans MT"/>
              </a:rPr>
              <a:t>240</a:t>
            </a:r>
            <a:endParaRPr sz="3600">
              <a:latin typeface="Gill Sans MT"/>
              <a:cs typeface="Gill Sans MT"/>
            </a:endParaRPr>
          </a:p>
          <a:p>
            <a:pPr marL="10044430">
              <a:lnSpc>
                <a:spcPts val="1910"/>
              </a:lnSpc>
            </a:pPr>
            <a:r>
              <a:rPr sz="1600" spc="50" dirty="0">
                <a:solidFill>
                  <a:srgbClr val="020B4E"/>
                </a:solidFill>
                <a:latin typeface="Gill Sans MT"/>
                <a:cs typeface="Gill Sans MT"/>
              </a:rPr>
              <a:t>Apartment</a:t>
            </a:r>
            <a:r>
              <a:rPr sz="16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10" dirty="0">
                <a:solidFill>
                  <a:srgbClr val="020B4E"/>
                </a:solidFill>
                <a:latin typeface="Gill Sans MT"/>
                <a:cs typeface="Gill Sans MT"/>
              </a:rPr>
              <a:t>homes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020B4E"/>
                </a:solidFill>
                <a:latin typeface="Gill Sans MT"/>
                <a:cs typeface="Gill Sans MT"/>
              </a:rPr>
              <a:t>including</a:t>
            </a:r>
            <a:endParaRPr sz="1600">
              <a:latin typeface="Gill Sans MT"/>
              <a:cs typeface="Gill Sans MT"/>
            </a:endParaRPr>
          </a:p>
          <a:p>
            <a:pPr marL="10044430">
              <a:lnSpc>
                <a:spcPct val="100000"/>
              </a:lnSpc>
            </a:pPr>
            <a:r>
              <a:rPr sz="1600" b="1" dirty="0">
                <a:solidFill>
                  <a:srgbClr val="020B4E"/>
                </a:solidFill>
                <a:latin typeface="Gill Sans MT"/>
                <a:cs typeface="Gill Sans MT"/>
              </a:rPr>
              <a:t>30</a:t>
            </a:r>
            <a:r>
              <a:rPr sz="1600" b="1" spc="-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85" dirty="0">
                <a:solidFill>
                  <a:srgbClr val="020B4E"/>
                </a:solidFill>
                <a:latin typeface="Gill Sans MT"/>
                <a:cs typeface="Gill Sans MT"/>
              </a:rPr>
              <a:t>affordable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00" dirty="0">
                <a:solidFill>
                  <a:srgbClr val="020B4E"/>
                </a:solidFill>
                <a:latin typeface="Gill Sans MT"/>
                <a:cs typeface="Gill Sans MT"/>
              </a:rPr>
              <a:t>homes</a:t>
            </a:r>
            <a:endParaRPr sz="1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00">
              <a:latin typeface="Gill Sans MT"/>
              <a:cs typeface="Gill Sans MT"/>
            </a:endParaRPr>
          </a:p>
          <a:p>
            <a:pPr marL="10044430" marR="262255">
              <a:lnSpc>
                <a:spcPct val="103299"/>
              </a:lnSpc>
            </a:pPr>
            <a:r>
              <a:rPr sz="3600" b="1" dirty="0">
                <a:solidFill>
                  <a:srgbClr val="020B4E"/>
                </a:solidFill>
                <a:latin typeface="Gill Sans MT"/>
                <a:cs typeface="Gill Sans MT"/>
              </a:rPr>
              <a:t>12,000</a:t>
            </a:r>
            <a:r>
              <a:rPr sz="3600" b="1" spc="114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020B4E"/>
                </a:solidFill>
                <a:latin typeface="Gill Sans MT"/>
                <a:cs typeface="Gill Sans MT"/>
              </a:rPr>
              <a:t>sq.</a:t>
            </a:r>
            <a:r>
              <a:rPr sz="1800" b="1" spc="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b="1" spc="-25" dirty="0">
                <a:solidFill>
                  <a:srgbClr val="020B4E"/>
                </a:solidFill>
                <a:latin typeface="Gill Sans MT"/>
                <a:cs typeface="Gill Sans MT"/>
              </a:rPr>
              <a:t>ft.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Ground</a:t>
            </a:r>
            <a:r>
              <a:rPr sz="1600" spc="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floor</a:t>
            </a:r>
            <a:r>
              <a:rPr sz="1600" spc="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commercial 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mixed-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use</a:t>
            </a:r>
            <a:r>
              <a:rPr sz="16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25" dirty="0">
                <a:solidFill>
                  <a:srgbClr val="020B4E"/>
                </a:solidFill>
                <a:latin typeface="Gill Sans MT"/>
                <a:cs typeface="Gill Sans MT"/>
              </a:rPr>
              <a:t>space</a:t>
            </a:r>
            <a:endParaRPr sz="1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900">
              <a:latin typeface="Gill Sans MT"/>
              <a:cs typeface="Gill Sans MT"/>
            </a:endParaRPr>
          </a:p>
          <a:p>
            <a:pPr marL="10044430">
              <a:lnSpc>
                <a:spcPct val="100000"/>
              </a:lnSpc>
              <a:spcBef>
                <a:spcPts val="1515"/>
              </a:spcBef>
            </a:pPr>
            <a:r>
              <a:rPr sz="3600" b="1" spc="65" dirty="0">
                <a:solidFill>
                  <a:srgbClr val="020B4E"/>
                </a:solidFill>
                <a:latin typeface="Gill Sans MT"/>
                <a:cs typeface="Gill Sans MT"/>
              </a:rPr>
              <a:t>$75M</a:t>
            </a:r>
            <a:r>
              <a:rPr sz="3600" b="1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800" b="1" spc="-10" dirty="0">
                <a:solidFill>
                  <a:srgbClr val="020B4E"/>
                </a:solidFill>
                <a:latin typeface="Gill Sans MT"/>
                <a:cs typeface="Gill Sans MT"/>
              </a:rPr>
              <a:t>(est.)</a:t>
            </a:r>
            <a:endParaRPr sz="1800">
              <a:latin typeface="Gill Sans MT"/>
              <a:cs typeface="Gill Sans MT"/>
            </a:endParaRPr>
          </a:p>
          <a:p>
            <a:pPr marL="10044430">
              <a:lnSpc>
                <a:spcPct val="100000"/>
              </a:lnSpc>
              <a:spcBef>
                <a:spcPts val="284"/>
              </a:spcBef>
            </a:pP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Total</a:t>
            </a:r>
            <a:r>
              <a:rPr sz="1600" spc="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020B4E"/>
                </a:solidFill>
                <a:latin typeface="Gill Sans MT"/>
                <a:cs typeface="Gill Sans MT"/>
              </a:rPr>
              <a:t>development</a:t>
            </a:r>
            <a:r>
              <a:rPr sz="1600" spc="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cost</a:t>
            </a:r>
            <a:endParaRPr sz="1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9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3600" b="1" spc="55" dirty="0">
                <a:solidFill>
                  <a:srgbClr val="020B4E"/>
                </a:solidFill>
                <a:latin typeface="Gill Sans MT"/>
                <a:cs typeface="Gill Sans MT"/>
              </a:rPr>
              <a:t>1700</a:t>
            </a:r>
            <a:r>
              <a:rPr sz="3600" b="1" spc="-1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3600" b="1" spc="-70" dirty="0">
                <a:solidFill>
                  <a:srgbClr val="020B4E"/>
                </a:solidFill>
                <a:latin typeface="Gill Sans MT"/>
                <a:cs typeface="Gill Sans MT"/>
              </a:rPr>
              <a:t>Fifth</a:t>
            </a:r>
            <a:r>
              <a:rPr sz="3600" b="1" spc="-1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3600" b="1" spc="-10" dirty="0">
                <a:solidFill>
                  <a:srgbClr val="020B4E"/>
                </a:solidFill>
                <a:latin typeface="Gill Sans MT"/>
                <a:cs typeface="Gill Sans MT"/>
              </a:rPr>
              <a:t>Avenue</a:t>
            </a:r>
            <a:endParaRPr sz="3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2200" dirty="0">
                <a:solidFill>
                  <a:srgbClr val="020B4E"/>
                </a:solidFill>
                <a:latin typeface="Gill Sans MT"/>
                <a:cs typeface="Gill Sans MT"/>
              </a:rPr>
              <a:t>A</a:t>
            </a:r>
            <a:r>
              <a:rPr sz="2200" spc="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200" spc="100" dirty="0">
                <a:solidFill>
                  <a:srgbClr val="020B4E"/>
                </a:solidFill>
                <a:latin typeface="Gill Sans MT"/>
                <a:cs typeface="Gill Sans MT"/>
              </a:rPr>
              <a:t>mixed-</a:t>
            </a:r>
            <a:r>
              <a:rPr sz="2200" spc="90" dirty="0">
                <a:solidFill>
                  <a:srgbClr val="020B4E"/>
                </a:solidFill>
                <a:latin typeface="Gill Sans MT"/>
                <a:cs typeface="Gill Sans MT"/>
              </a:rPr>
              <a:t>use</a:t>
            </a:r>
            <a:r>
              <a:rPr sz="2200" spc="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200" dirty="0">
                <a:solidFill>
                  <a:srgbClr val="020B4E"/>
                </a:solidFill>
                <a:latin typeface="Gill Sans MT"/>
                <a:cs typeface="Gill Sans MT"/>
              </a:rPr>
              <a:t>project</a:t>
            </a:r>
            <a:r>
              <a:rPr sz="2200" spc="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200" spc="100" dirty="0">
                <a:solidFill>
                  <a:srgbClr val="020B4E"/>
                </a:solidFill>
                <a:latin typeface="Gill Sans MT"/>
                <a:cs typeface="Gill Sans MT"/>
              </a:rPr>
              <a:t>located</a:t>
            </a:r>
            <a:r>
              <a:rPr sz="2200" spc="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200" spc="60" dirty="0">
                <a:solidFill>
                  <a:srgbClr val="020B4E"/>
                </a:solidFill>
                <a:latin typeface="Gill Sans MT"/>
                <a:cs typeface="Gill Sans MT"/>
              </a:rPr>
              <a:t>within</a:t>
            </a:r>
            <a:r>
              <a:rPr sz="2200" spc="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200" spc="65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2200" spc="-7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200" dirty="0">
                <a:solidFill>
                  <a:srgbClr val="020B4E"/>
                </a:solidFill>
                <a:latin typeface="Gill Sans MT"/>
                <a:cs typeface="Gill Sans MT"/>
              </a:rPr>
              <a:t>Hill</a:t>
            </a:r>
            <a:r>
              <a:rPr sz="2200" spc="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200" dirty="0">
                <a:solidFill>
                  <a:srgbClr val="020B4E"/>
                </a:solidFill>
                <a:latin typeface="Gill Sans MT"/>
                <a:cs typeface="Gill Sans MT"/>
              </a:rPr>
              <a:t>District’s</a:t>
            </a:r>
            <a:r>
              <a:rPr sz="2200" spc="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200" dirty="0">
                <a:solidFill>
                  <a:srgbClr val="020B4E"/>
                </a:solidFill>
                <a:latin typeface="Gill Sans MT"/>
                <a:cs typeface="Gill Sans MT"/>
              </a:rPr>
              <a:t>Uptown</a:t>
            </a:r>
            <a:r>
              <a:rPr sz="2200" spc="2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200" spc="50" dirty="0">
                <a:solidFill>
                  <a:srgbClr val="020B4E"/>
                </a:solidFill>
                <a:latin typeface="Gill Sans MT"/>
                <a:cs typeface="Gill Sans MT"/>
              </a:rPr>
              <a:t>Neighborhood.</a:t>
            </a:r>
            <a:endParaRPr sz="2200"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098466" y="2654045"/>
            <a:ext cx="416559" cy="370840"/>
          </a:xfrm>
          <a:custGeom>
            <a:avLst/>
            <a:gdLst/>
            <a:ahLst/>
            <a:cxnLst/>
            <a:rect l="l" t="t" r="r" b="b"/>
            <a:pathLst>
              <a:path w="416559" h="370839">
                <a:moveTo>
                  <a:pt x="145656" y="281901"/>
                </a:moveTo>
                <a:lnTo>
                  <a:pt x="140995" y="277749"/>
                </a:lnTo>
                <a:lnTo>
                  <a:pt x="124841" y="277749"/>
                </a:lnTo>
                <a:lnTo>
                  <a:pt x="124841" y="296265"/>
                </a:lnTo>
                <a:lnTo>
                  <a:pt x="124841" y="351815"/>
                </a:lnTo>
                <a:lnTo>
                  <a:pt x="83223" y="351815"/>
                </a:lnTo>
                <a:lnTo>
                  <a:pt x="83223" y="296265"/>
                </a:lnTo>
                <a:lnTo>
                  <a:pt x="124841" y="296265"/>
                </a:lnTo>
                <a:lnTo>
                  <a:pt x="124841" y="277749"/>
                </a:lnTo>
                <a:lnTo>
                  <a:pt x="67081" y="277749"/>
                </a:lnTo>
                <a:lnTo>
                  <a:pt x="62420" y="281901"/>
                </a:lnTo>
                <a:lnTo>
                  <a:pt x="62420" y="366179"/>
                </a:lnTo>
                <a:lnTo>
                  <a:pt x="67081" y="370332"/>
                </a:lnTo>
                <a:lnTo>
                  <a:pt x="140995" y="370332"/>
                </a:lnTo>
                <a:lnTo>
                  <a:pt x="145656" y="366179"/>
                </a:lnTo>
                <a:lnTo>
                  <a:pt x="145656" y="351815"/>
                </a:lnTo>
                <a:lnTo>
                  <a:pt x="145656" y="296265"/>
                </a:lnTo>
                <a:lnTo>
                  <a:pt x="145656" y="281901"/>
                </a:lnTo>
                <a:close/>
              </a:path>
              <a:path w="416559" h="370839">
                <a:moveTo>
                  <a:pt x="145656" y="170802"/>
                </a:moveTo>
                <a:lnTo>
                  <a:pt x="140995" y="166649"/>
                </a:lnTo>
                <a:lnTo>
                  <a:pt x="124853" y="166649"/>
                </a:lnTo>
                <a:lnTo>
                  <a:pt x="124853" y="185166"/>
                </a:lnTo>
                <a:lnTo>
                  <a:pt x="124853" y="240715"/>
                </a:lnTo>
                <a:lnTo>
                  <a:pt x="83235" y="240715"/>
                </a:lnTo>
                <a:lnTo>
                  <a:pt x="83235" y="185166"/>
                </a:lnTo>
                <a:lnTo>
                  <a:pt x="124853" y="185166"/>
                </a:lnTo>
                <a:lnTo>
                  <a:pt x="124853" y="166649"/>
                </a:lnTo>
                <a:lnTo>
                  <a:pt x="67081" y="166649"/>
                </a:lnTo>
                <a:lnTo>
                  <a:pt x="62420" y="170802"/>
                </a:lnTo>
                <a:lnTo>
                  <a:pt x="62420" y="255079"/>
                </a:lnTo>
                <a:lnTo>
                  <a:pt x="67081" y="259232"/>
                </a:lnTo>
                <a:lnTo>
                  <a:pt x="140995" y="259232"/>
                </a:lnTo>
                <a:lnTo>
                  <a:pt x="145656" y="255079"/>
                </a:lnTo>
                <a:lnTo>
                  <a:pt x="145656" y="240715"/>
                </a:lnTo>
                <a:lnTo>
                  <a:pt x="145656" y="185166"/>
                </a:lnTo>
                <a:lnTo>
                  <a:pt x="145656" y="170802"/>
                </a:lnTo>
                <a:close/>
              </a:path>
              <a:path w="416559" h="370839">
                <a:moveTo>
                  <a:pt x="145656" y="78219"/>
                </a:moveTo>
                <a:lnTo>
                  <a:pt x="140995" y="74066"/>
                </a:lnTo>
                <a:lnTo>
                  <a:pt x="124841" y="74066"/>
                </a:lnTo>
                <a:lnTo>
                  <a:pt x="124841" y="92583"/>
                </a:lnTo>
                <a:lnTo>
                  <a:pt x="124841" y="129616"/>
                </a:lnTo>
                <a:lnTo>
                  <a:pt x="83223" y="129616"/>
                </a:lnTo>
                <a:lnTo>
                  <a:pt x="83223" y="92583"/>
                </a:lnTo>
                <a:lnTo>
                  <a:pt x="124841" y="92583"/>
                </a:lnTo>
                <a:lnTo>
                  <a:pt x="124841" y="74066"/>
                </a:lnTo>
                <a:lnTo>
                  <a:pt x="67081" y="74066"/>
                </a:lnTo>
                <a:lnTo>
                  <a:pt x="62420" y="78219"/>
                </a:lnTo>
                <a:lnTo>
                  <a:pt x="62420" y="143979"/>
                </a:lnTo>
                <a:lnTo>
                  <a:pt x="67081" y="148132"/>
                </a:lnTo>
                <a:lnTo>
                  <a:pt x="140995" y="148132"/>
                </a:lnTo>
                <a:lnTo>
                  <a:pt x="145656" y="143979"/>
                </a:lnTo>
                <a:lnTo>
                  <a:pt x="145656" y="129616"/>
                </a:lnTo>
                <a:lnTo>
                  <a:pt x="145656" y="92583"/>
                </a:lnTo>
                <a:lnTo>
                  <a:pt x="145656" y="78219"/>
                </a:lnTo>
                <a:close/>
              </a:path>
              <a:path w="416559" h="370839">
                <a:moveTo>
                  <a:pt x="249694" y="78219"/>
                </a:moveTo>
                <a:lnTo>
                  <a:pt x="245033" y="74066"/>
                </a:lnTo>
                <a:lnTo>
                  <a:pt x="228892" y="74066"/>
                </a:lnTo>
                <a:lnTo>
                  <a:pt x="228892" y="92583"/>
                </a:lnTo>
                <a:lnTo>
                  <a:pt x="228892" y="129616"/>
                </a:lnTo>
                <a:lnTo>
                  <a:pt x="187274" y="129616"/>
                </a:lnTo>
                <a:lnTo>
                  <a:pt x="187274" y="92583"/>
                </a:lnTo>
                <a:lnTo>
                  <a:pt x="228892" y="92583"/>
                </a:lnTo>
                <a:lnTo>
                  <a:pt x="228892" y="74066"/>
                </a:lnTo>
                <a:lnTo>
                  <a:pt x="171119" y="74066"/>
                </a:lnTo>
                <a:lnTo>
                  <a:pt x="166458" y="78219"/>
                </a:lnTo>
                <a:lnTo>
                  <a:pt x="166458" y="143979"/>
                </a:lnTo>
                <a:lnTo>
                  <a:pt x="171119" y="148132"/>
                </a:lnTo>
                <a:lnTo>
                  <a:pt x="245033" y="148132"/>
                </a:lnTo>
                <a:lnTo>
                  <a:pt x="249694" y="143979"/>
                </a:lnTo>
                <a:lnTo>
                  <a:pt x="249694" y="129616"/>
                </a:lnTo>
                <a:lnTo>
                  <a:pt x="249694" y="92583"/>
                </a:lnTo>
                <a:lnTo>
                  <a:pt x="249694" y="78219"/>
                </a:lnTo>
                <a:close/>
              </a:path>
              <a:path w="416559" h="370839">
                <a:moveTo>
                  <a:pt x="249707" y="281901"/>
                </a:moveTo>
                <a:lnTo>
                  <a:pt x="245046" y="277749"/>
                </a:lnTo>
                <a:lnTo>
                  <a:pt x="228892" y="277749"/>
                </a:lnTo>
                <a:lnTo>
                  <a:pt x="228892" y="296265"/>
                </a:lnTo>
                <a:lnTo>
                  <a:pt x="228892" y="351815"/>
                </a:lnTo>
                <a:lnTo>
                  <a:pt x="187274" y="351815"/>
                </a:lnTo>
                <a:lnTo>
                  <a:pt x="187274" y="296265"/>
                </a:lnTo>
                <a:lnTo>
                  <a:pt x="228892" y="296265"/>
                </a:lnTo>
                <a:lnTo>
                  <a:pt x="228892" y="277749"/>
                </a:lnTo>
                <a:lnTo>
                  <a:pt x="171132" y="277749"/>
                </a:lnTo>
                <a:lnTo>
                  <a:pt x="166471" y="281901"/>
                </a:lnTo>
                <a:lnTo>
                  <a:pt x="166471" y="366179"/>
                </a:lnTo>
                <a:lnTo>
                  <a:pt x="171132" y="370332"/>
                </a:lnTo>
                <a:lnTo>
                  <a:pt x="245046" y="370332"/>
                </a:lnTo>
                <a:lnTo>
                  <a:pt x="249707" y="366179"/>
                </a:lnTo>
                <a:lnTo>
                  <a:pt x="249707" y="351815"/>
                </a:lnTo>
                <a:lnTo>
                  <a:pt x="249707" y="296265"/>
                </a:lnTo>
                <a:lnTo>
                  <a:pt x="249707" y="281901"/>
                </a:lnTo>
                <a:close/>
              </a:path>
              <a:path w="416559" h="370839">
                <a:moveTo>
                  <a:pt x="249707" y="170802"/>
                </a:moveTo>
                <a:lnTo>
                  <a:pt x="245046" y="166649"/>
                </a:lnTo>
                <a:lnTo>
                  <a:pt x="228904" y="166649"/>
                </a:lnTo>
                <a:lnTo>
                  <a:pt x="228904" y="185166"/>
                </a:lnTo>
                <a:lnTo>
                  <a:pt x="228904" y="240715"/>
                </a:lnTo>
                <a:lnTo>
                  <a:pt x="187286" y="240715"/>
                </a:lnTo>
                <a:lnTo>
                  <a:pt x="187286" y="185166"/>
                </a:lnTo>
                <a:lnTo>
                  <a:pt x="228904" y="185166"/>
                </a:lnTo>
                <a:lnTo>
                  <a:pt x="228904" y="166649"/>
                </a:lnTo>
                <a:lnTo>
                  <a:pt x="171132" y="166649"/>
                </a:lnTo>
                <a:lnTo>
                  <a:pt x="166471" y="170802"/>
                </a:lnTo>
                <a:lnTo>
                  <a:pt x="166471" y="255079"/>
                </a:lnTo>
                <a:lnTo>
                  <a:pt x="171132" y="259232"/>
                </a:lnTo>
                <a:lnTo>
                  <a:pt x="245046" y="259232"/>
                </a:lnTo>
                <a:lnTo>
                  <a:pt x="249707" y="255079"/>
                </a:lnTo>
                <a:lnTo>
                  <a:pt x="249707" y="240715"/>
                </a:lnTo>
                <a:lnTo>
                  <a:pt x="249707" y="185166"/>
                </a:lnTo>
                <a:lnTo>
                  <a:pt x="249707" y="170802"/>
                </a:lnTo>
                <a:close/>
              </a:path>
              <a:path w="416559" h="370839">
                <a:moveTo>
                  <a:pt x="353745" y="281901"/>
                </a:moveTo>
                <a:lnTo>
                  <a:pt x="349084" y="277749"/>
                </a:lnTo>
                <a:lnTo>
                  <a:pt x="332930" y="277749"/>
                </a:lnTo>
                <a:lnTo>
                  <a:pt x="332930" y="296265"/>
                </a:lnTo>
                <a:lnTo>
                  <a:pt x="332930" y="351815"/>
                </a:lnTo>
                <a:lnTo>
                  <a:pt x="291312" y="351815"/>
                </a:lnTo>
                <a:lnTo>
                  <a:pt x="291312" y="296265"/>
                </a:lnTo>
                <a:lnTo>
                  <a:pt x="332930" y="296265"/>
                </a:lnTo>
                <a:lnTo>
                  <a:pt x="332930" y="277749"/>
                </a:lnTo>
                <a:lnTo>
                  <a:pt x="275170" y="277749"/>
                </a:lnTo>
                <a:lnTo>
                  <a:pt x="270510" y="281901"/>
                </a:lnTo>
                <a:lnTo>
                  <a:pt x="270510" y="366179"/>
                </a:lnTo>
                <a:lnTo>
                  <a:pt x="275170" y="370332"/>
                </a:lnTo>
                <a:lnTo>
                  <a:pt x="349084" y="370332"/>
                </a:lnTo>
                <a:lnTo>
                  <a:pt x="353745" y="366179"/>
                </a:lnTo>
                <a:lnTo>
                  <a:pt x="353745" y="351815"/>
                </a:lnTo>
                <a:lnTo>
                  <a:pt x="353745" y="296265"/>
                </a:lnTo>
                <a:lnTo>
                  <a:pt x="353745" y="281901"/>
                </a:lnTo>
                <a:close/>
              </a:path>
              <a:path w="416559" h="370839">
                <a:moveTo>
                  <a:pt x="353745" y="170802"/>
                </a:moveTo>
                <a:lnTo>
                  <a:pt x="349084" y="166649"/>
                </a:lnTo>
                <a:lnTo>
                  <a:pt x="332943" y="166649"/>
                </a:lnTo>
                <a:lnTo>
                  <a:pt x="332943" y="185166"/>
                </a:lnTo>
                <a:lnTo>
                  <a:pt x="332943" y="240715"/>
                </a:lnTo>
                <a:lnTo>
                  <a:pt x="291325" y="240715"/>
                </a:lnTo>
                <a:lnTo>
                  <a:pt x="291325" y="185166"/>
                </a:lnTo>
                <a:lnTo>
                  <a:pt x="332943" y="185166"/>
                </a:lnTo>
                <a:lnTo>
                  <a:pt x="332943" y="166649"/>
                </a:lnTo>
                <a:lnTo>
                  <a:pt x="275170" y="166649"/>
                </a:lnTo>
                <a:lnTo>
                  <a:pt x="270510" y="170802"/>
                </a:lnTo>
                <a:lnTo>
                  <a:pt x="270510" y="255079"/>
                </a:lnTo>
                <a:lnTo>
                  <a:pt x="275170" y="259232"/>
                </a:lnTo>
                <a:lnTo>
                  <a:pt x="349084" y="259232"/>
                </a:lnTo>
                <a:lnTo>
                  <a:pt x="353745" y="255079"/>
                </a:lnTo>
                <a:lnTo>
                  <a:pt x="353745" y="240715"/>
                </a:lnTo>
                <a:lnTo>
                  <a:pt x="353745" y="185166"/>
                </a:lnTo>
                <a:lnTo>
                  <a:pt x="353745" y="170802"/>
                </a:lnTo>
                <a:close/>
              </a:path>
              <a:path w="416559" h="370839">
                <a:moveTo>
                  <a:pt x="353745" y="78219"/>
                </a:moveTo>
                <a:lnTo>
                  <a:pt x="349084" y="74066"/>
                </a:lnTo>
                <a:lnTo>
                  <a:pt x="332943" y="74066"/>
                </a:lnTo>
                <a:lnTo>
                  <a:pt x="332943" y="92583"/>
                </a:lnTo>
                <a:lnTo>
                  <a:pt x="332943" y="129616"/>
                </a:lnTo>
                <a:lnTo>
                  <a:pt x="291325" y="129616"/>
                </a:lnTo>
                <a:lnTo>
                  <a:pt x="291325" y="92583"/>
                </a:lnTo>
                <a:lnTo>
                  <a:pt x="332943" y="92583"/>
                </a:lnTo>
                <a:lnTo>
                  <a:pt x="332943" y="74066"/>
                </a:lnTo>
                <a:lnTo>
                  <a:pt x="275170" y="74066"/>
                </a:lnTo>
                <a:lnTo>
                  <a:pt x="270510" y="78219"/>
                </a:lnTo>
                <a:lnTo>
                  <a:pt x="270510" y="143979"/>
                </a:lnTo>
                <a:lnTo>
                  <a:pt x="275170" y="148132"/>
                </a:lnTo>
                <a:lnTo>
                  <a:pt x="349084" y="148132"/>
                </a:lnTo>
                <a:lnTo>
                  <a:pt x="353745" y="143979"/>
                </a:lnTo>
                <a:lnTo>
                  <a:pt x="353745" y="129616"/>
                </a:lnTo>
                <a:lnTo>
                  <a:pt x="353745" y="92583"/>
                </a:lnTo>
                <a:lnTo>
                  <a:pt x="353745" y="78219"/>
                </a:lnTo>
                <a:close/>
              </a:path>
              <a:path w="416559" h="370839">
                <a:moveTo>
                  <a:pt x="416179" y="4152"/>
                </a:moveTo>
                <a:lnTo>
                  <a:pt x="411505" y="0"/>
                </a:lnTo>
                <a:lnTo>
                  <a:pt x="4660" y="0"/>
                </a:lnTo>
                <a:lnTo>
                  <a:pt x="0" y="4152"/>
                </a:lnTo>
                <a:lnTo>
                  <a:pt x="0" y="51396"/>
                </a:lnTo>
                <a:lnTo>
                  <a:pt x="4660" y="55549"/>
                </a:lnTo>
                <a:lnTo>
                  <a:pt x="20802" y="55549"/>
                </a:lnTo>
                <a:lnTo>
                  <a:pt x="20802" y="366179"/>
                </a:lnTo>
                <a:lnTo>
                  <a:pt x="25463" y="370332"/>
                </a:lnTo>
                <a:lnTo>
                  <a:pt x="36944" y="370332"/>
                </a:lnTo>
                <a:lnTo>
                  <a:pt x="41605" y="366179"/>
                </a:lnTo>
                <a:lnTo>
                  <a:pt x="41605" y="55549"/>
                </a:lnTo>
                <a:lnTo>
                  <a:pt x="374561" y="55549"/>
                </a:lnTo>
                <a:lnTo>
                  <a:pt x="374561" y="366179"/>
                </a:lnTo>
                <a:lnTo>
                  <a:pt x="379209" y="370332"/>
                </a:lnTo>
                <a:lnTo>
                  <a:pt x="390702" y="370332"/>
                </a:lnTo>
                <a:lnTo>
                  <a:pt x="395363" y="366179"/>
                </a:lnTo>
                <a:lnTo>
                  <a:pt x="395363" y="55549"/>
                </a:lnTo>
                <a:lnTo>
                  <a:pt x="411505" y="55549"/>
                </a:lnTo>
                <a:lnTo>
                  <a:pt x="416179" y="51396"/>
                </a:lnTo>
                <a:lnTo>
                  <a:pt x="416179" y="37033"/>
                </a:lnTo>
                <a:lnTo>
                  <a:pt x="416179" y="18516"/>
                </a:lnTo>
                <a:lnTo>
                  <a:pt x="416179" y="4152"/>
                </a:lnTo>
                <a:close/>
              </a:path>
            </a:pathLst>
          </a:custGeom>
          <a:solidFill>
            <a:srgbClr val="020B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123674" y="4048505"/>
            <a:ext cx="365760" cy="370840"/>
          </a:xfrm>
          <a:custGeom>
            <a:avLst/>
            <a:gdLst/>
            <a:ahLst/>
            <a:cxnLst/>
            <a:rect l="l" t="t" r="r" b="b"/>
            <a:pathLst>
              <a:path w="365759" h="370839">
                <a:moveTo>
                  <a:pt x="361454" y="349732"/>
                </a:moveTo>
                <a:lnTo>
                  <a:pt x="4330" y="349732"/>
                </a:lnTo>
                <a:lnTo>
                  <a:pt x="25" y="354368"/>
                </a:lnTo>
                <a:lnTo>
                  <a:pt x="25" y="365721"/>
                </a:lnTo>
                <a:lnTo>
                  <a:pt x="4330" y="370332"/>
                </a:lnTo>
                <a:lnTo>
                  <a:pt x="361454" y="370332"/>
                </a:lnTo>
                <a:lnTo>
                  <a:pt x="365760" y="365721"/>
                </a:lnTo>
                <a:lnTo>
                  <a:pt x="365760" y="354368"/>
                </a:lnTo>
                <a:lnTo>
                  <a:pt x="361454" y="349732"/>
                </a:lnTo>
                <a:close/>
              </a:path>
              <a:path w="365759" h="370839">
                <a:moveTo>
                  <a:pt x="361454" y="0"/>
                </a:moveTo>
                <a:lnTo>
                  <a:pt x="4318" y="0"/>
                </a:lnTo>
                <a:lnTo>
                  <a:pt x="0" y="4610"/>
                </a:lnTo>
                <a:lnTo>
                  <a:pt x="0" y="221729"/>
                </a:lnTo>
                <a:lnTo>
                  <a:pt x="4318" y="226339"/>
                </a:lnTo>
                <a:lnTo>
                  <a:pt x="154000" y="226339"/>
                </a:lnTo>
                <a:lnTo>
                  <a:pt x="154000" y="349732"/>
                </a:lnTo>
                <a:lnTo>
                  <a:pt x="173278" y="349732"/>
                </a:lnTo>
                <a:lnTo>
                  <a:pt x="173278" y="226326"/>
                </a:lnTo>
                <a:lnTo>
                  <a:pt x="361466" y="226326"/>
                </a:lnTo>
                <a:lnTo>
                  <a:pt x="365760" y="221729"/>
                </a:lnTo>
                <a:lnTo>
                  <a:pt x="365760" y="205765"/>
                </a:lnTo>
                <a:lnTo>
                  <a:pt x="19253" y="205765"/>
                </a:lnTo>
                <a:lnTo>
                  <a:pt x="19253" y="20548"/>
                </a:lnTo>
                <a:lnTo>
                  <a:pt x="365760" y="20548"/>
                </a:lnTo>
                <a:lnTo>
                  <a:pt x="365760" y="4610"/>
                </a:lnTo>
                <a:lnTo>
                  <a:pt x="361454" y="0"/>
                </a:lnTo>
                <a:close/>
              </a:path>
              <a:path w="365759" h="370839">
                <a:moveTo>
                  <a:pt x="361466" y="226326"/>
                </a:moveTo>
                <a:lnTo>
                  <a:pt x="192506" y="226326"/>
                </a:lnTo>
                <a:lnTo>
                  <a:pt x="192506" y="349732"/>
                </a:lnTo>
                <a:lnTo>
                  <a:pt x="211759" y="349732"/>
                </a:lnTo>
                <a:lnTo>
                  <a:pt x="211759" y="226339"/>
                </a:lnTo>
                <a:lnTo>
                  <a:pt x="361466" y="226326"/>
                </a:lnTo>
                <a:close/>
              </a:path>
              <a:path w="365759" h="370839">
                <a:moveTo>
                  <a:pt x="202133" y="205714"/>
                </a:moveTo>
                <a:lnTo>
                  <a:pt x="163626" y="205714"/>
                </a:lnTo>
                <a:lnTo>
                  <a:pt x="162839" y="205765"/>
                </a:lnTo>
                <a:lnTo>
                  <a:pt x="202933" y="205765"/>
                </a:lnTo>
                <a:lnTo>
                  <a:pt x="202133" y="205714"/>
                </a:lnTo>
                <a:close/>
              </a:path>
              <a:path w="365759" h="370839">
                <a:moveTo>
                  <a:pt x="365760" y="20548"/>
                </a:moveTo>
                <a:lnTo>
                  <a:pt x="346532" y="20548"/>
                </a:lnTo>
                <a:lnTo>
                  <a:pt x="346532" y="205765"/>
                </a:lnTo>
                <a:lnTo>
                  <a:pt x="365760" y="205765"/>
                </a:lnTo>
                <a:lnTo>
                  <a:pt x="365760" y="20548"/>
                </a:lnTo>
                <a:close/>
              </a:path>
              <a:path w="365759" h="370839">
                <a:moveTo>
                  <a:pt x="80693" y="123444"/>
                </a:moveTo>
                <a:lnTo>
                  <a:pt x="60490" y="123444"/>
                </a:lnTo>
                <a:lnTo>
                  <a:pt x="79197" y="183464"/>
                </a:lnTo>
                <a:lnTo>
                  <a:pt x="84582" y="186385"/>
                </a:lnTo>
                <a:lnTo>
                  <a:pt x="94653" y="182841"/>
                </a:lnTo>
                <a:lnTo>
                  <a:pt x="97370" y="177038"/>
                </a:lnTo>
                <a:lnTo>
                  <a:pt x="80693" y="123444"/>
                </a:lnTo>
                <a:close/>
              </a:path>
              <a:path w="365759" h="370839">
                <a:moveTo>
                  <a:pt x="250253" y="114693"/>
                </a:moveTo>
                <a:lnTo>
                  <a:pt x="211772" y="114693"/>
                </a:lnTo>
                <a:lnTo>
                  <a:pt x="231546" y="178092"/>
                </a:lnTo>
                <a:lnTo>
                  <a:pt x="233197" y="183464"/>
                </a:lnTo>
                <a:lnTo>
                  <a:pt x="238607" y="186385"/>
                </a:lnTo>
                <a:lnTo>
                  <a:pt x="247675" y="183184"/>
                </a:lnTo>
                <a:lnTo>
                  <a:pt x="250202" y="179184"/>
                </a:lnTo>
                <a:lnTo>
                  <a:pt x="250253" y="114693"/>
                </a:lnTo>
                <a:close/>
              </a:path>
              <a:path w="365759" h="370839">
                <a:moveTo>
                  <a:pt x="75311" y="41148"/>
                </a:moveTo>
                <a:lnTo>
                  <a:pt x="42811" y="41148"/>
                </a:lnTo>
                <a:lnTo>
                  <a:pt x="38506" y="45758"/>
                </a:lnTo>
                <a:lnTo>
                  <a:pt x="38506" y="180555"/>
                </a:lnTo>
                <a:lnTo>
                  <a:pt x="42811" y="185166"/>
                </a:lnTo>
                <a:lnTo>
                  <a:pt x="53416" y="185166"/>
                </a:lnTo>
                <a:lnTo>
                  <a:pt x="57734" y="180555"/>
                </a:lnTo>
                <a:lnTo>
                  <a:pt x="57734" y="123444"/>
                </a:lnTo>
                <a:lnTo>
                  <a:pt x="80693" y="123444"/>
                </a:lnTo>
                <a:lnTo>
                  <a:pt x="79756" y="120434"/>
                </a:lnTo>
                <a:lnTo>
                  <a:pt x="82677" y="118960"/>
                </a:lnTo>
                <a:lnTo>
                  <a:pt x="85318" y="116941"/>
                </a:lnTo>
                <a:lnTo>
                  <a:pt x="87604" y="114541"/>
                </a:lnTo>
                <a:lnTo>
                  <a:pt x="93002" y="108775"/>
                </a:lnTo>
                <a:lnTo>
                  <a:pt x="95499" y="102844"/>
                </a:lnTo>
                <a:lnTo>
                  <a:pt x="57734" y="102844"/>
                </a:lnTo>
                <a:lnTo>
                  <a:pt x="57734" y="61696"/>
                </a:lnTo>
                <a:lnTo>
                  <a:pt x="95461" y="61696"/>
                </a:lnTo>
                <a:lnTo>
                  <a:pt x="93052" y="55943"/>
                </a:lnTo>
                <a:lnTo>
                  <a:pt x="87922" y="50380"/>
                </a:lnTo>
                <a:lnTo>
                  <a:pt x="82550" y="44627"/>
                </a:lnTo>
                <a:lnTo>
                  <a:pt x="75311" y="41148"/>
                </a:lnTo>
                <a:close/>
              </a:path>
              <a:path w="365759" h="370839">
                <a:moveTo>
                  <a:pt x="168948" y="41148"/>
                </a:moveTo>
                <a:lnTo>
                  <a:pt x="119811" y="41148"/>
                </a:lnTo>
                <a:lnTo>
                  <a:pt x="115519" y="45758"/>
                </a:lnTo>
                <a:lnTo>
                  <a:pt x="115519" y="180555"/>
                </a:lnTo>
                <a:lnTo>
                  <a:pt x="119811" y="185166"/>
                </a:lnTo>
                <a:lnTo>
                  <a:pt x="168948" y="185166"/>
                </a:lnTo>
                <a:lnTo>
                  <a:pt x="173253" y="180555"/>
                </a:lnTo>
                <a:lnTo>
                  <a:pt x="173253" y="169202"/>
                </a:lnTo>
                <a:lnTo>
                  <a:pt x="168948" y="164566"/>
                </a:lnTo>
                <a:lnTo>
                  <a:pt x="134759" y="164566"/>
                </a:lnTo>
                <a:lnTo>
                  <a:pt x="134759" y="123444"/>
                </a:lnTo>
                <a:lnTo>
                  <a:pt x="168948" y="123444"/>
                </a:lnTo>
                <a:lnTo>
                  <a:pt x="173134" y="118960"/>
                </a:lnTo>
                <a:lnTo>
                  <a:pt x="173253" y="107480"/>
                </a:lnTo>
                <a:lnTo>
                  <a:pt x="168948" y="102844"/>
                </a:lnTo>
                <a:lnTo>
                  <a:pt x="134759" y="102844"/>
                </a:lnTo>
                <a:lnTo>
                  <a:pt x="134759" y="61696"/>
                </a:lnTo>
                <a:lnTo>
                  <a:pt x="168948" y="61696"/>
                </a:lnTo>
                <a:lnTo>
                  <a:pt x="173253" y="57086"/>
                </a:lnTo>
                <a:lnTo>
                  <a:pt x="173253" y="45758"/>
                </a:lnTo>
                <a:lnTo>
                  <a:pt x="168948" y="41148"/>
                </a:lnTo>
                <a:close/>
              </a:path>
              <a:path w="365759" h="370839">
                <a:moveTo>
                  <a:pt x="206730" y="41148"/>
                </a:moveTo>
                <a:lnTo>
                  <a:pt x="196824" y="41148"/>
                </a:lnTo>
                <a:lnTo>
                  <a:pt x="192506" y="45758"/>
                </a:lnTo>
                <a:lnTo>
                  <a:pt x="192506" y="180555"/>
                </a:lnTo>
                <a:lnTo>
                  <a:pt x="196824" y="185166"/>
                </a:lnTo>
                <a:lnTo>
                  <a:pt x="207467" y="185166"/>
                </a:lnTo>
                <a:lnTo>
                  <a:pt x="211772" y="180555"/>
                </a:lnTo>
                <a:lnTo>
                  <a:pt x="211772" y="114693"/>
                </a:lnTo>
                <a:lnTo>
                  <a:pt x="250253" y="114693"/>
                </a:lnTo>
                <a:lnTo>
                  <a:pt x="250253" y="111632"/>
                </a:lnTo>
                <a:lnTo>
                  <a:pt x="231013" y="111632"/>
                </a:lnTo>
                <a:lnTo>
                  <a:pt x="211543" y="49174"/>
                </a:lnTo>
                <a:lnTo>
                  <a:pt x="210566" y="44564"/>
                </a:lnTo>
                <a:lnTo>
                  <a:pt x="206730" y="41148"/>
                </a:lnTo>
                <a:close/>
              </a:path>
              <a:path w="365759" h="370839">
                <a:moveTo>
                  <a:pt x="308025" y="61696"/>
                </a:moveTo>
                <a:lnTo>
                  <a:pt x="288759" y="61696"/>
                </a:lnTo>
                <a:lnTo>
                  <a:pt x="288759" y="180555"/>
                </a:lnTo>
                <a:lnTo>
                  <a:pt x="293065" y="185166"/>
                </a:lnTo>
                <a:lnTo>
                  <a:pt x="303695" y="185166"/>
                </a:lnTo>
                <a:lnTo>
                  <a:pt x="308025" y="180555"/>
                </a:lnTo>
                <a:lnTo>
                  <a:pt x="308025" y="61696"/>
                </a:lnTo>
                <a:close/>
              </a:path>
              <a:path w="365759" h="370839">
                <a:moveTo>
                  <a:pt x="245948" y="41148"/>
                </a:moveTo>
                <a:lnTo>
                  <a:pt x="235318" y="41148"/>
                </a:lnTo>
                <a:lnTo>
                  <a:pt x="231013" y="45758"/>
                </a:lnTo>
                <a:lnTo>
                  <a:pt x="231013" y="111632"/>
                </a:lnTo>
                <a:lnTo>
                  <a:pt x="250253" y="111632"/>
                </a:lnTo>
                <a:lnTo>
                  <a:pt x="250253" y="45758"/>
                </a:lnTo>
                <a:lnTo>
                  <a:pt x="245948" y="41148"/>
                </a:lnTo>
                <a:close/>
              </a:path>
              <a:path w="365759" h="370839">
                <a:moveTo>
                  <a:pt x="95461" y="61696"/>
                </a:moveTo>
                <a:lnTo>
                  <a:pt x="70027" y="61696"/>
                </a:lnTo>
                <a:lnTo>
                  <a:pt x="72440" y="62852"/>
                </a:lnTo>
                <a:lnTo>
                  <a:pt x="75946" y="66598"/>
                </a:lnTo>
                <a:lnTo>
                  <a:pt x="77025" y="69164"/>
                </a:lnTo>
                <a:lnTo>
                  <a:pt x="77025" y="95402"/>
                </a:lnTo>
                <a:lnTo>
                  <a:pt x="75946" y="97967"/>
                </a:lnTo>
                <a:lnTo>
                  <a:pt x="72440" y="101714"/>
                </a:lnTo>
                <a:lnTo>
                  <a:pt x="70027" y="102844"/>
                </a:lnTo>
                <a:lnTo>
                  <a:pt x="95499" y="102844"/>
                </a:lnTo>
                <a:lnTo>
                  <a:pt x="96253" y="101053"/>
                </a:lnTo>
                <a:lnTo>
                  <a:pt x="96253" y="63588"/>
                </a:lnTo>
                <a:lnTo>
                  <a:pt x="95461" y="61696"/>
                </a:lnTo>
                <a:close/>
              </a:path>
              <a:path w="365759" h="370839">
                <a:moveTo>
                  <a:pt x="322961" y="41148"/>
                </a:moveTo>
                <a:lnTo>
                  <a:pt x="273837" y="41148"/>
                </a:lnTo>
                <a:lnTo>
                  <a:pt x="269532" y="45758"/>
                </a:lnTo>
                <a:lnTo>
                  <a:pt x="269532" y="57086"/>
                </a:lnTo>
                <a:lnTo>
                  <a:pt x="273837" y="61696"/>
                </a:lnTo>
                <a:lnTo>
                  <a:pt x="322961" y="61696"/>
                </a:lnTo>
                <a:lnTo>
                  <a:pt x="327279" y="57086"/>
                </a:lnTo>
                <a:lnTo>
                  <a:pt x="327279" y="45758"/>
                </a:lnTo>
                <a:lnTo>
                  <a:pt x="322961" y="41148"/>
                </a:lnTo>
                <a:close/>
              </a:path>
            </a:pathLst>
          </a:custGeom>
          <a:solidFill>
            <a:srgbClr val="020B4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1123678" y="5573107"/>
            <a:ext cx="365760" cy="384175"/>
            <a:chOff x="11123678" y="5573107"/>
            <a:chExt cx="365760" cy="38417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9981" y="5688688"/>
              <a:ext cx="73151" cy="7660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123676" y="5573115"/>
              <a:ext cx="365760" cy="384175"/>
            </a:xfrm>
            <a:custGeom>
              <a:avLst/>
              <a:gdLst/>
              <a:ahLst/>
              <a:cxnLst/>
              <a:rect l="l" t="t" r="r" b="b"/>
              <a:pathLst>
                <a:path w="365759" h="384175">
                  <a:moveTo>
                    <a:pt x="312077" y="107657"/>
                  </a:moveTo>
                  <a:lnTo>
                    <a:pt x="311327" y="101638"/>
                  </a:lnTo>
                  <a:lnTo>
                    <a:pt x="185166" y="0"/>
                  </a:lnTo>
                  <a:lnTo>
                    <a:pt x="180594" y="0"/>
                  </a:lnTo>
                  <a:lnTo>
                    <a:pt x="109728" y="57086"/>
                  </a:lnTo>
                  <a:lnTo>
                    <a:pt x="109728" y="4965"/>
                  </a:lnTo>
                  <a:lnTo>
                    <a:pt x="105625" y="673"/>
                  </a:lnTo>
                  <a:lnTo>
                    <a:pt x="95529" y="673"/>
                  </a:lnTo>
                  <a:lnTo>
                    <a:pt x="91440" y="4965"/>
                  </a:lnTo>
                  <a:lnTo>
                    <a:pt x="91440" y="71818"/>
                  </a:lnTo>
                  <a:lnTo>
                    <a:pt x="54419" y="101638"/>
                  </a:lnTo>
                  <a:lnTo>
                    <a:pt x="53670" y="107657"/>
                  </a:lnTo>
                  <a:lnTo>
                    <a:pt x="59829" y="116039"/>
                  </a:lnTo>
                  <a:lnTo>
                    <a:pt x="65582" y="116827"/>
                  </a:lnTo>
                  <a:lnTo>
                    <a:pt x="69583" y="113588"/>
                  </a:lnTo>
                  <a:lnTo>
                    <a:pt x="91440" y="95986"/>
                  </a:lnTo>
                  <a:lnTo>
                    <a:pt x="91440" y="207048"/>
                  </a:lnTo>
                  <a:lnTo>
                    <a:pt x="95529" y="211340"/>
                  </a:lnTo>
                  <a:lnTo>
                    <a:pt x="105625" y="211340"/>
                  </a:lnTo>
                  <a:lnTo>
                    <a:pt x="109728" y="207048"/>
                  </a:lnTo>
                  <a:lnTo>
                    <a:pt x="109728" y="81267"/>
                  </a:lnTo>
                  <a:lnTo>
                    <a:pt x="182880" y="22326"/>
                  </a:lnTo>
                  <a:lnTo>
                    <a:pt x="256032" y="81267"/>
                  </a:lnTo>
                  <a:lnTo>
                    <a:pt x="256032" y="207048"/>
                  </a:lnTo>
                  <a:lnTo>
                    <a:pt x="260121" y="211340"/>
                  </a:lnTo>
                  <a:lnTo>
                    <a:pt x="270217" y="211340"/>
                  </a:lnTo>
                  <a:lnTo>
                    <a:pt x="274320" y="207048"/>
                  </a:lnTo>
                  <a:lnTo>
                    <a:pt x="274320" y="95986"/>
                  </a:lnTo>
                  <a:lnTo>
                    <a:pt x="300177" y="116827"/>
                  </a:lnTo>
                  <a:lnTo>
                    <a:pt x="305917" y="116039"/>
                  </a:lnTo>
                  <a:lnTo>
                    <a:pt x="312077" y="107657"/>
                  </a:lnTo>
                  <a:close/>
                </a:path>
                <a:path w="365759" h="384175">
                  <a:moveTo>
                    <a:pt x="365760" y="221780"/>
                  </a:moveTo>
                  <a:lnTo>
                    <a:pt x="363740" y="211340"/>
                  </a:lnTo>
                  <a:lnTo>
                    <a:pt x="363537" y="210261"/>
                  </a:lnTo>
                  <a:lnTo>
                    <a:pt x="357479" y="200850"/>
                  </a:lnTo>
                  <a:lnTo>
                    <a:pt x="348488" y="194513"/>
                  </a:lnTo>
                  <a:lnTo>
                    <a:pt x="347472" y="194310"/>
                  </a:lnTo>
                  <a:lnTo>
                    <a:pt x="347472" y="216014"/>
                  </a:lnTo>
                  <a:lnTo>
                    <a:pt x="347472" y="224675"/>
                  </a:lnTo>
                  <a:lnTo>
                    <a:pt x="248691" y="322376"/>
                  </a:lnTo>
                  <a:lnTo>
                    <a:pt x="208064" y="343877"/>
                  </a:lnTo>
                  <a:lnTo>
                    <a:pt x="192697" y="345401"/>
                  </a:lnTo>
                  <a:lnTo>
                    <a:pt x="73152" y="345401"/>
                  </a:lnTo>
                  <a:lnTo>
                    <a:pt x="73152" y="268147"/>
                  </a:lnTo>
                  <a:lnTo>
                    <a:pt x="80962" y="266458"/>
                  </a:lnTo>
                  <a:lnTo>
                    <a:pt x="87896" y="264058"/>
                  </a:lnTo>
                  <a:lnTo>
                    <a:pt x="94132" y="261264"/>
                  </a:lnTo>
                  <a:lnTo>
                    <a:pt x="106692" y="254863"/>
                  </a:lnTo>
                  <a:lnTo>
                    <a:pt x="113182" y="252133"/>
                  </a:lnTo>
                  <a:lnTo>
                    <a:pt x="120116" y="250304"/>
                  </a:lnTo>
                  <a:lnTo>
                    <a:pt x="128016" y="249643"/>
                  </a:lnTo>
                  <a:lnTo>
                    <a:pt x="133807" y="249643"/>
                  </a:lnTo>
                  <a:lnTo>
                    <a:pt x="150177" y="258495"/>
                  </a:lnTo>
                  <a:lnTo>
                    <a:pt x="154305" y="261899"/>
                  </a:lnTo>
                  <a:lnTo>
                    <a:pt x="159448" y="265239"/>
                  </a:lnTo>
                  <a:lnTo>
                    <a:pt x="165836" y="267779"/>
                  </a:lnTo>
                  <a:lnTo>
                    <a:pt x="173736" y="268795"/>
                  </a:lnTo>
                  <a:lnTo>
                    <a:pt x="197065" y="268795"/>
                  </a:lnTo>
                  <a:lnTo>
                    <a:pt x="201168" y="273088"/>
                  </a:lnTo>
                  <a:lnTo>
                    <a:pt x="201168" y="283654"/>
                  </a:lnTo>
                  <a:lnTo>
                    <a:pt x="197065" y="287947"/>
                  </a:lnTo>
                  <a:lnTo>
                    <a:pt x="150393" y="287947"/>
                  </a:lnTo>
                  <a:lnTo>
                    <a:pt x="146304" y="292239"/>
                  </a:lnTo>
                  <a:lnTo>
                    <a:pt x="146304" y="302806"/>
                  </a:lnTo>
                  <a:lnTo>
                    <a:pt x="150393" y="307098"/>
                  </a:lnTo>
                  <a:lnTo>
                    <a:pt x="175729" y="307098"/>
                  </a:lnTo>
                  <a:lnTo>
                    <a:pt x="187337" y="307428"/>
                  </a:lnTo>
                  <a:lnTo>
                    <a:pt x="232537" y="300316"/>
                  </a:lnTo>
                  <a:lnTo>
                    <a:pt x="331571" y="212356"/>
                  </a:lnTo>
                  <a:lnTo>
                    <a:pt x="334098" y="211340"/>
                  </a:lnTo>
                  <a:lnTo>
                    <a:pt x="343001" y="211340"/>
                  </a:lnTo>
                  <a:lnTo>
                    <a:pt x="347472" y="216014"/>
                  </a:lnTo>
                  <a:lnTo>
                    <a:pt x="347472" y="194310"/>
                  </a:lnTo>
                  <a:lnTo>
                    <a:pt x="337502" y="192189"/>
                  </a:lnTo>
                  <a:lnTo>
                    <a:pt x="329641" y="192189"/>
                  </a:lnTo>
                  <a:lnTo>
                    <a:pt x="322757" y="194932"/>
                  </a:lnTo>
                  <a:lnTo>
                    <a:pt x="240487" y="271513"/>
                  </a:lnTo>
                  <a:lnTo>
                    <a:pt x="234137" y="278676"/>
                  </a:lnTo>
                  <a:lnTo>
                    <a:pt x="226745" y="282778"/>
                  </a:lnTo>
                  <a:lnTo>
                    <a:pt x="218681" y="285191"/>
                  </a:lnTo>
                  <a:lnTo>
                    <a:pt x="219176" y="283006"/>
                  </a:lnTo>
                  <a:lnTo>
                    <a:pt x="219456" y="280720"/>
                  </a:lnTo>
                  <a:lnTo>
                    <a:pt x="219456" y="278371"/>
                  </a:lnTo>
                  <a:lnTo>
                    <a:pt x="217297" y="267182"/>
                  </a:lnTo>
                  <a:lnTo>
                    <a:pt x="211416" y="258051"/>
                  </a:lnTo>
                  <a:lnTo>
                    <a:pt x="202692" y="251891"/>
                  </a:lnTo>
                  <a:lnTo>
                    <a:pt x="192024" y="249643"/>
                  </a:lnTo>
                  <a:lnTo>
                    <a:pt x="168871" y="249643"/>
                  </a:lnTo>
                  <a:lnTo>
                    <a:pt x="167779" y="248729"/>
                  </a:lnTo>
                  <a:lnTo>
                    <a:pt x="156908" y="239572"/>
                  </a:lnTo>
                  <a:lnTo>
                    <a:pt x="152971" y="236524"/>
                  </a:lnTo>
                  <a:lnTo>
                    <a:pt x="142278" y="231889"/>
                  </a:lnTo>
                  <a:lnTo>
                    <a:pt x="135928" y="230492"/>
                  </a:lnTo>
                  <a:lnTo>
                    <a:pt x="128016" y="230492"/>
                  </a:lnTo>
                  <a:lnTo>
                    <a:pt x="85509" y="244436"/>
                  </a:lnTo>
                  <a:lnTo>
                    <a:pt x="79895" y="247319"/>
                  </a:lnTo>
                  <a:lnTo>
                    <a:pt x="73152" y="248729"/>
                  </a:lnTo>
                  <a:lnTo>
                    <a:pt x="73152" y="230492"/>
                  </a:lnTo>
                  <a:lnTo>
                    <a:pt x="73152" y="215633"/>
                  </a:lnTo>
                  <a:lnTo>
                    <a:pt x="69049" y="211340"/>
                  </a:lnTo>
                  <a:lnTo>
                    <a:pt x="54864" y="211340"/>
                  </a:lnTo>
                  <a:lnTo>
                    <a:pt x="54864" y="230492"/>
                  </a:lnTo>
                  <a:lnTo>
                    <a:pt x="54864" y="364553"/>
                  </a:lnTo>
                  <a:lnTo>
                    <a:pt x="18288" y="364553"/>
                  </a:lnTo>
                  <a:lnTo>
                    <a:pt x="18288" y="230492"/>
                  </a:lnTo>
                  <a:lnTo>
                    <a:pt x="54864" y="230492"/>
                  </a:lnTo>
                  <a:lnTo>
                    <a:pt x="54864" y="211340"/>
                  </a:lnTo>
                  <a:lnTo>
                    <a:pt x="4089" y="211340"/>
                  </a:lnTo>
                  <a:lnTo>
                    <a:pt x="0" y="215633"/>
                  </a:lnTo>
                  <a:lnTo>
                    <a:pt x="0" y="379412"/>
                  </a:lnTo>
                  <a:lnTo>
                    <a:pt x="4089" y="383705"/>
                  </a:lnTo>
                  <a:lnTo>
                    <a:pt x="69049" y="383705"/>
                  </a:lnTo>
                  <a:lnTo>
                    <a:pt x="73152" y="379412"/>
                  </a:lnTo>
                  <a:lnTo>
                    <a:pt x="73152" y="364553"/>
                  </a:lnTo>
                  <a:lnTo>
                    <a:pt x="192697" y="364553"/>
                  </a:lnTo>
                  <a:lnTo>
                    <a:pt x="246164" y="348424"/>
                  </a:lnTo>
                  <a:lnTo>
                    <a:pt x="362483" y="237845"/>
                  </a:lnTo>
                  <a:lnTo>
                    <a:pt x="365760" y="229997"/>
                  </a:lnTo>
                  <a:lnTo>
                    <a:pt x="365760" y="22178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18" name="object 18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7539" y="762391"/>
            <a:ext cx="62077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90" dirty="0"/>
              <a:t>DEVELOPMENT</a:t>
            </a:r>
            <a:r>
              <a:rPr spc="-20" dirty="0"/>
              <a:t> </a:t>
            </a:r>
            <a:r>
              <a:rPr spc="-25" dirty="0"/>
              <a:t>SUMMARY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07539" y="1463430"/>
            <a:ext cx="7552055" cy="4228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80" dirty="0">
                <a:solidFill>
                  <a:srgbClr val="81DAE1"/>
                </a:solidFill>
                <a:latin typeface="Arial Narrow"/>
                <a:cs typeface="Arial Narrow"/>
              </a:rPr>
              <a:t>1700</a:t>
            </a:r>
            <a:r>
              <a:rPr sz="3600" spc="-30" dirty="0">
                <a:solidFill>
                  <a:srgbClr val="81DAE1"/>
                </a:solidFill>
                <a:latin typeface="Arial Narrow"/>
                <a:cs typeface="Arial Narrow"/>
              </a:rPr>
              <a:t> FIFTH </a:t>
            </a:r>
            <a:r>
              <a:rPr sz="3600" spc="-25" dirty="0">
                <a:solidFill>
                  <a:srgbClr val="81DAE1"/>
                </a:solidFill>
                <a:latin typeface="Arial Narrow"/>
                <a:cs typeface="Arial Narrow"/>
              </a:rPr>
              <a:t>AVE</a:t>
            </a:r>
            <a:endParaRPr sz="3600">
              <a:latin typeface="Arial Narrow"/>
              <a:cs typeface="Arial Narrow"/>
            </a:endParaRPr>
          </a:p>
          <a:p>
            <a:pPr marL="26034" marR="5080">
              <a:lnSpc>
                <a:spcPct val="125000"/>
              </a:lnSpc>
              <a:spcBef>
                <a:spcPts val="2170"/>
              </a:spcBef>
            </a:pPr>
            <a:r>
              <a:rPr sz="2000" spc="90" dirty="0">
                <a:solidFill>
                  <a:srgbClr val="020B4E"/>
                </a:solidFill>
                <a:latin typeface="Gill Sans MT"/>
                <a:cs typeface="Gill Sans MT"/>
              </a:rPr>
              <a:t>This</a:t>
            </a:r>
            <a:r>
              <a:rPr sz="2000" spc="-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project</a:t>
            </a:r>
            <a:r>
              <a:rPr sz="2000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will</a:t>
            </a:r>
            <a:r>
              <a:rPr sz="2000" spc="-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5" dirty="0">
                <a:solidFill>
                  <a:srgbClr val="020B4E"/>
                </a:solidFill>
                <a:latin typeface="Gill Sans MT"/>
                <a:cs typeface="Gill Sans MT"/>
              </a:rPr>
              <a:t>support</a:t>
            </a:r>
            <a:r>
              <a:rPr sz="2000" spc="-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5" dirty="0">
                <a:solidFill>
                  <a:srgbClr val="020B4E"/>
                </a:solidFill>
                <a:latin typeface="Gill Sans MT"/>
                <a:cs typeface="Gill Sans MT"/>
              </a:rPr>
              <a:t>transformation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05" dirty="0">
                <a:solidFill>
                  <a:srgbClr val="020B4E"/>
                </a:solidFill>
                <a:latin typeface="Gill Sans MT"/>
                <a:cs typeface="Gill Sans MT"/>
              </a:rPr>
              <a:t>of</a:t>
            </a:r>
            <a:r>
              <a:rPr sz="2000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2000" spc="-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city</a:t>
            </a:r>
            <a:r>
              <a:rPr sz="2000" spc="-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0" dirty="0">
                <a:solidFill>
                  <a:srgbClr val="020B4E"/>
                </a:solidFill>
                <a:latin typeface="Gill Sans MT"/>
                <a:cs typeface="Gill Sans MT"/>
              </a:rPr>
              <a:t>block</a:t>
            </a:r>
            <a:r>
              <a:rPr sz="2000" spc="-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25" dirty="0">
                <a:solidFill>
                  <a:srgbClr val="020B4E"/>
                </a:solidFill>
                <a:latin typeface="Gill Sans MT"/>
                <a:cs typeface="Gill Sans MT"/>
              </a:rPr>
              <a:t>along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5th</a:t>
            </a:r>
            <a:r>
              <a:rPr sz="20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Avenue</a:t>
            </a:r>
            <a:r>
              <a:rPr sz="2000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on</a:t>
            </a:r>
            <a:r>
              <a:rPr sz="2000" spc="-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20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5" dirty="0">
                <a:solidFill>
                  <a:srgbClr val="020B4E"/>
                </a:solidFill>
                <a:latin typeface="Gill Sans MT"/>
                <a:cs typeface="Gill Sans MT"/>
              </a:rPr>
              <a:t>new</a:t>
            </a:r>
            <a:r>
              <a:rPr sz="2000" spc="-1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BRT</a:t>
            </a:r>
            <a:r>
              <a:rPr sz="2000" spc="-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20" dirty="0">
                <a:solidFill>
                  <a:srgbClr val="020B4E"/>
                </a:solidFill>
                <a:latin typeface="Gill Sans MT"/>
                <a:cs typeface="Gill Sans MT"/>
              </a:rPr>
              <a:t>(Bus</a:t>
            </a:r>
            <a:r>
              <a:rPr sz="20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95" dirty="0">
                <a:solidFill>
                  <a:srgbClr val="020B4E"/>
                </a:solidFill>
                <a:latin typeface="Gill Sans MT"/>
                <a:cs typeface="Gill Sans MT"/>
              </a:rPr>
              <a:t>Rapid</a:t>
            </a:r>
            <a:r>
              <a:rPr sz="2000" spc="-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Transit)</a:t>
            </a:r>
            <a:r>
              <a:rPr sz="20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route,</a:t>
            </a:r>
            <a:r>
              <a:rPr sz="20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4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20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05" dirty="0">
                <a:solidFill>
                  <a:srgbClr val="020B4E"/>
                </a:solidFill>
                <a:latin typeface="Gill Sans MT"/>
                <a:cs typeface="Gill Sans MT"/>
              </a:rPr>
              <a:t>adjacent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to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over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0" dirty="0">
                <a:solidFill>
                  <a:srgbClr val="020B4E"/>
                </a:solidFill>
                <a:latin typeface="Gill Sans MT"/>
                <a:cs typeface="Gill Sans MT"/>
              </a:rPr>
              <a:t>$1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55" dirty="0">
                <a:solidFill>
                  <a:srgbClr val="020B4E"/>
                </a:solidFill>
                <a:latin typeface="Gill Sans MT"/>
                <a:cs typeface="Gill Sans MT"/>
              </a:rPr>
              <a:t>billion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05" dirty="0">
                <a:solidFill>
                  <a:srgbClr val="020B4E"/>
                </a:solidFill>
                <a:latin typeface="Gill Sans MT"/>
                <a:cs typeface="Gill Sans MT"/>
              </a:rPr>
              <a:t>of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85" dirty="0">
                <a:solidFill>
                  <a:srgbClr val="020B4E"/>
                </a:solidFill>
                <a:latin typeface="Gill Sans MT"/>
                <a:cs typeface="Gill Sans MT"/>
              </a:rPr>
              <a:t>commercial/institutional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90" dirty="0">
                <a:solidFill>
                  <a:srgbClr val="020B4E"/>
                </a:solidFill>
                <a:latin typeface="Gill Sans MT"/>
                <a:cs typeface="Gill Sans MT"/>
              </a:rPr>
              <a:t>investment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0" dirty="0">
                <a:solidFill>
                  <a:srgbClr val="020B4E"/>
                </a:solidFill>
                <a:latin typeface="Gill Sans MT"/>
                <a:cs typeface="Gill Sans MT"/>
              </a:rPr>
              <a:t>in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the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50" dirty="0">
                <a:solidFill>
                  <a:srgbClr val="020B4E"/>
                </a:solidFill>
                <a:latin typeface="Gill Sans MT"/>
                <a:cs typeface="Gill Sans MT"/>
              </a:rPr>
              <a:t>new </a:t>
            </a:r>
            <a:r>
              <a:rPr sz="2000" spc="70" dirty="0">
                <a:solidFill>
                  <a:srgbClr val="020B4E"/>
                </a:solidFill>
                <a:latin typeface="Gill Sans MT"/>
                <a:cs typeface="Gill Sans MT"/>
              </a:rPr>
              <a:t>Mercy</a:t>
            </a:r>
            <a:r>
              <a:rPr sz="2000" spc="-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80" dirty="0">
                <a:solidFill>
                  <a:srgbClr val="020B4E"/>
                </a:solidFill>
                <a:latin typeface="Gill Sans MT"/>
                <a:cs typeface="Gill Sans MT"/>
              </a:rPr>
              <a:t>Hospital</a:t>
            </a:r>
            <a:r>
              <a:rPr sz="20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4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20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First</a:t>
            </a:r>
            <a:r>
              <a:rPr sz="20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5" dirty="0">
                <a:solidFill>
                  <a:srgbClr val="020B4E"/>
                </a:solidFill>
                <a:latin typeface="Gill Sans MT"/>
                <a:cs typeface="Gill Sans MT"/>
              </a:rPr>
              <a:t>National</a:t>
            </a:r>
            <a:r>
              <a:rPr sz="2000" spc="-10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Tower</a:t>
            </a:r>
            <a:r>
              <a:rPr sz="2000" spc="-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40" dirty="0">
                <a:solidFill>
                  <a:srgbClr val="020B4E"/>
                </a:solidFill>
                <a:latin typeface="Gill Sans MT"/>
                <a:cs typeface="Gill Sans MT"/>
              </a:rPr>
              <a:t>and</a:t>
            </a:r>
            <a:r>
              <a:rPr sz="20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40" dirty="0">
                <a:solidFill>
                  <a:srgbClr val="020B4E"/>
                </a:solidFill>
                <a:latin typeface="Gill Sans MT"/>
                <a:cs typeface="Gill Sans MT"/>
              </a:rPr>
              <a:t>Plaza,</a:t>
            </a:r>
            <a:r>
              <a:rPr sz="20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00" dirty="0">
                <a:solidFill>
                  <a:srgbClr val="020B4E"/>
                </a:solidFill>
                <a:latin typeface="Gill Sans MT"/>
                <a:cs typeface="Gill Sans MT"/>
              </a:rPr>
              <a:t>all</a:t>
            </a:r>
            <a:r>
              <a:rPr sz="2000" spc="-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55" dirty="0">
                <a:solidFill>
                  <a:srgbClr val="020B4E"/>
                </a:solidFill>
                <a:latin typeface="Gill Sans MT"/>
                <a:cs typeface="Gill Sans MT"/>
              </a:rPr>
              <a:t>now</a:t>
            </a:r>
            <a:r>
              <a:rPr sz="20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40" dirty="0">
                <a:solidFill>
                  <a:srgbClr val="020B4E"/>
                </a:solidFill>
                <a:latin typeface="Gill Sans MT"/>
                <a:cs typeface="Gill Sans MT"/>
              </a:rPr>
              <a:t>under </a:t>
            </a:r>
            <a:r>
              <a:rPr sz="2000" spc="55" dirty="0">
                <a:solidFill>
                  <a:srgbClr val="020B4E"/>
                </a:solidFill>
                <a:latin typeface="Gill Sans MT"/>
                <a:cs typeface="Gill Sans MT"/>
              </a:rPr>
              <a:t>construction.</a:t>
            </a:r>
            <a:endParaRPr sz="20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2500">
              <a:latin typeface="Gill Sans MT"/>
              <a:cs typeface="Gill Sans MT"/>
            </a:endParaRPr>
          </a:p>
          <a:p>
            <a:pPr marL="26034" marR="1170305">
              <a:lnSpc>
                <a:spcPct val="120800"/>
              </a:lnSpc>
              <a:spcBef>
                <a:spcPts val="5"/>
              </a:spcBef>
            </a:pPr>
            <a:r>
              <a:rPr sz="2000" spc="65" dirty="0">
                <a:solidFill>
                  <a:srgbClr val="020B4E"/>
                </a:solidFill>
                <a:latin typeface="Gill Sans MT"/>
                <a:cs typeface="Gill Sans MT"/>
              </a:rPr>
              <a:t>Projected</a:t>
            </a:r>
            <a:r>
              <a:rPr sz="2000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60" dirty="0">
                <a:solidFill>
                  <a:srgbClr val="020B4E"/>
                </a:solidFill>
                <a:latin typeface="Gill Sans MT"/>
                <a:cs typeface="Gill Sans MT"/>
              </a:rPr>
              <a:t>construction</a:t>
            </a:r>
            <a:r>
              <a:rPr sz="2000" spc="-5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70" dirty="0">
                <a:solidFill>
                  <a:srgbClr val="020B4E"/>
                </a:solidFill>
                <a:latin typeface="Gill Sans MT"/>
                <a:cs typeface="Gill Sans MT"/>
              </a:rPr>
              <a:t>start</a:t>
            </a:r>
            <a:r>
              <a:rPr sz="20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90" dirty="0">
                <a:solidFill>
                  <a:srgbClr val="020B4E"/>
                </a:solidFill>
                <a:latin typeface="Gill Sans MT"/>
                <a:cs typeface="Gill Sans MT"/>
              </a:rPr>
              <a:t>date:</a:t>
            </a:r>
            <a:r>
              <a:rPr sz="2000" spc="-3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40" dirty="0">
                <a:solidFill>
                  <a:srgbClr val="020B4E"/>
                </a:solidFill>
                <a:latin typeface="Gill Sans MT"/>
                <a:cs typeface="Gill Sans MT"/>
              </a:rPr>
              <a:t>March</a:t>
            </a:r>
            <a:r>
              <a:rPr sz="2000" b="1" spc="-5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dirty="0">
                <a:solidFill>
                  <a:srgbClr val="020B4E"/>
                </a:solidFill>
                <a:latin typeface="Gill Sans MT"/>
                <a:cs typeface="Gill Sans MT"/>
              </a:rPr>
              <a:t>1,</a:t>
            </a:r>
            <a:r>
              <a:rPr sz="2000" b="1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20" dirty="0">
                <a:solidFill>
                  <a:srgbClr val="020B4E"/>
                </a:solidFill>
                <a:latin typeface="Gill Sans MT"/>
                <a:cs typeface="Gill Sans MT"/>
              </a:rPr>
              <a:t>2024 </a:t>
            </a:r>
            <a:r>
              <a:rPr sz="2000" spc="65" dirty="0">
                <a:solidFill>
                  <a:srgbClr val="020B4E"/>
                </a:solidFill>
                <a:latin typeface="Gill Sans MT"/>
                <a:cs typeface="Gill Sans MT"/>
              </a:rPr>
              <a:t>Projected</a:t>
            </a:r>
            <a:r>
              <a:rPr sz="20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020B4E"/>
                </a:solidFill>
                <a:latin typeface="Gill Sans MT"/>
                <a:cs typeface="Gill Sans MT"/>
              </a:rPr>
              <a:t>rent</a:t>
            </a:r>
            <a:r>
              <a:rPr sz="2000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110" dirty="0">
                <a:solidFill>
                  <a:srgbClr val="020B4E"/>
                </a:solidFill>
                <a:latin typeface="Gill Sans MT"/>
                <a:cs typeface="Gill Sans MT"/>
              </a:rPr>
              <a:t>commencement</a:t>
            </a:r>
            <a:r>
              <a:rPr sz="2000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spc="90" dirty="0">
                <a:solidFill>
                  <a:srgbClr val="020B4E"/>
                </a:solidFill>
                <a:latin typeface="Gill Sans MT"/>
                <a:cs typeface="Gill Sans MT"/>
              </a:rPr>
              <a:t>date:</a:t>
            </a:r>
            <a:r>
              <a:rPr sz="2000" spc="-1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70" dirty="0">
                <a:solidFill>
                  <a:srgbClr val="020B4E"/>
                </a:solidFill>
                <a:latin typeface="Gill Sans MT"/>
                <a:cs typeface="Gill Sans MT"/>
              </a:rPr>
              <a:t>September</a:t>
            </a:r>
            <a:r>
              <a:rPr sz="2000" b="1" spc="-4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dirty="0">
                <a:solidFill>
                  <a:srgbClr val="020B4E"/>
                </a:solidFill>
                <a:latin typeface="Gill Sans MT"/>
                <a:cs typeface="Gill Sans MT"/>
              </a:rPr>
              <a:t>1,</a:t>
            </a:r>
            <a:r>
              <a:rPr sz="2000" b="1" spc="-3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20" dirty="0">
                <a:solidFill>
                  <a:srgbClr val="020B4E"/>
                </a:solidFill>
                <a:latin typeface="Gill Sans MT"/>
                <a:cs typeface="Gill Sans MT"/>
              </a:rPr>
              <a:t>2025 </a:t>
            </a:r>
            <a:r>
              <a:rPr sz="2000" b="1" spc="-185" dirty="0">
                <a:solidFill>
                  <a:srgbClr val="020B4E"/>
                </a:solidFill>
                <a:latin typeface="Gill Sans MT"/>
                <a:cs typeface="Gill Sans MT"/>
              </a:rPr>
              <a:t>No</a:t>
            </a:r>
            <a:r>
              <a:rPr sz="2000" b="1" spc="-6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40" dirty="0">
                <a:solidFill>
                  <a:srgbClr val="020B4E"/>
                </a:solidFill>
                <a:latin typeface="Gill Sans MT"/>
                <a:cs typeface="Gill Sans MT"/>
              </a:rPr>
              <a:t>one</a:t>
            </a:r>
            <a:r>
              <a:rPr sz="2000" b="1" spc="-9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70" dirty="0">
                <a:solidFill>
                  <a:srgbClr val="020B4E"/>
                </a:solidFill>
                <a:latin typeface="Gill Sans MT"/>
                <a:cs typeface="Gill Sans MT"/>
              </a:rPr>
              <a:t>is</a:t>
            </a:r>
            <a:r>
              <a:rPr sz="2000" b="1" spc="-7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10" dirty="0">
                <a:solidFill>
                  <a:srgbClr val="020B4E"/>
                </a:solidFill>
                <a:latin typeface="Gill Sans MT"/>
                <a:cs typeface="Gill Sans MT"/>
              </a:rPr>
              <a:t>being</a:t>
            </a:r>
            <a:r>
              <a:rPr sz="2000" b="1" spc="-7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2000" b="1" spc="-10" dirty="0">
                <a:solidFill>
                  <a:srgbClr val="020B4E"/>
                </a:solidFill>
                <a:latin typeface="Gill Sans MT"/>
                <a:cs typeface="Gill Sans MT"/>
              </a:rPr>
              <a:t>displaced.</a:t>
            </a:r>
            <a:endParaRPr sz="2000"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9614" y="457200"/>
            <a:ext cx="2162495" cy="60368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0"/>
            <a:ext cx="1437005" cy="10058400"/>
            <a:chOff x="0" y="0"/>
            <a:chExt cx="1437005" cy="100584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437005" cy="10058400"/>
            </a:xfrm>
            <a:custGeom>
              <a:avLst/>
              <a:gdLst/>
              <a:ahLst/>
              <a:cxnLst/>
              <a:rect l="l" t="t" r="r" b="b"/>
              <a:pathLst>
                <a:path w="1437005" h="10058400">
                  <a:moveTo>
                    <a:pt x="1226309" y="0"/>
                  </a:moveTo>
                  <a:lnTo>
                    <a:pt x="0" y="0"/>
                  </a:lnTo>
                  <a:lnTo>
                    <a:pt x="0" y="10058399"/>
                  </a:lnTo>
                  <a:lnTo>
                    <a:pt x="1273155" y="10058399"/>
                  </a:lnTo>
                  <a:lnTo>
                    <a:pt x="1367848" y="9520507"/>
                  </a:lnTo>
                  <a:lnTo>
                    <a:pt x="1416473" y="9168355"/>
                  </a:lnTo>
                  <a:lnTo>
                    <a:pt x="1434388" y="8846373"/>
                  </a:lnTo>
                  <a:lnTo>
                    <a:pt x="1436947" y="8398992"/>
                  </a:lnTo>
                  <a:lnTo>
                    <a:pt x="1436615" y="8345489"/>
                  </a:lnTo>
                  <a:lnTo>
                    <a:pt x="1435635" y="8292436"/>
                  </a:lnTo>
                  <a:lnTo>
                    <a:pt x="1434032" y="8239816"/>
                  </a:lnTo>
                  <a:lnTo>
                    <a:pt x="1431831" y="8187609"/>
                  </a:lnTo>
                  <a:lnTo>
                    <a:pt x="1429057" y="8135799"/>
                  </a:lnTo>
                  <a:lnTo>
                    <a:pt x="1425735" y="8084368"/>
                  </a:lnTo>
                  <a:lnTo>
                    <a:pt x="1421889" y="8033298"/>
                  </a:lnTo>
                  <a:lnTo>
                    <a:pt x="1417545" y="7982570"/>
                  </a:lnTo>
                  <a:lnTo>
                    <a:pt x="1412728" y="7932168"/>
                  </a:lnTo>
                  <a:lnTo>
                    <a:pt x="1407462" y="7882072"/>
                  </a:lnTo>
                  <a:lnTo>
                    <a:pt x="1401773" y="7832266"/>
                  </a:lnTo>
                  <a:lnTo>
                    <a:pt x="1395685" y="7782732"/>
                  </a:lnTo>
                  <a:lnTo>
                    <a:pt x="1389223" y="7733451"/>
                  </a:lnTo>
                  <a:lnTo>
                    <a:pt x="1382412" y="7684406"/>
                  </a:lnTo>
                  <a:lnTo>
                    <a:pt x="1375278" y="7635579"/>
                  </a:lnTo>
                  <a:lnTo>
                    <a:pt x="1367844" y="7586953"/>
                  </a:lnTo>
                  <a:lnTo>
                    <a:pt x="1360136" y="7538508"/>
                  </a:lnTo>
                  <a:lnTo>
                    <a:pt x="1352180" y="7490228"/>
                  </a:lnTo>
                  <a:lnTo>
                    <a:pt x="1343998" y="7442095"/>
                  </a:lnTo>
                  <a:lnTo>
                    <a:pt x="1335618" y="7394090"/>
                  </a:lnTo>
                  <a:lnTo>
                    <a:pt x="1327063" y="7346197"/>
                  </a:lnTo>
                  <a:lnTo>
                    <a:pt x="1318359" y="7298396"/>
                  </a:lnTo>
                  <a:lnTo>
                    <a:pt x="1309530" y="7250670"/>
                  </a:lnTo>
                  <a:lnTo>
                    <a:pt x="1300601" y="7203002"/>
                  </a:lnTo>
                  <a:lnTo>
                    <a:pt x="1291598" y="7155374"/>
                  </a:lnTo>
                  <a:lnTo>
                    <a:pt x="1264388" y="7012547"/>
                  </a:lnTo>
                  <a:lnTo>
                    <a:pt x="1255335" y="6964898"/>
                  </a:lnTo>
                  <a:lnTo>
                    <a:pt x="1246332" y="6917200"/>
                  </a:lnTo>
                  <a:lnTo>
                    <a:pt x="1237403" y="6869434"/>
                  </a:lnTo>
                  <a:lnTo>
                    <a:pt x="1228574" y="6821582"/>
                  </a:lnTo>
                  <a:lnTo>
                    <a:pt x="1219870" y="6773628"/>
                  </a:lnTo>
                  <a:lnTo>
                    <a:pt x="1211315" y="6725552"/>
                  </a:lnTo>
                  <a:lnTo>
                    <a:pt x="1202935" y="6677337"/>
                  </a:lnTo>
                  <a:lnTo>
                    <a:pt x="1194754" y="6628966"/>
                  </a:lnTo>
                  <a:lnTo>
                    <a:pt x="1186797" y="6580419"/>
                  </a:lnTo>
                  <a:lnTo>
                    <a:pt x="1179089" y="6531681"/>
                  </a:lnTo>
                  <a:lnTo>
                    <a:pt x="1171656" y="6482732"/>
                  </a:lnTo>
                  <a:lnTo>
                    <a:pt x="1164521" y="6433555"/>
                  </a:lnTo>
                  <a:lnTo>
                    <a:pt x="1157710" y="6384132"/>
                  </a:lnTo>
                  <a:lnTo>
                    <a:pt x="1151248" y="6334445"/>
                  </a:lnTo>
                  <a:lnTo>
                    <a:pt x="1145160" y="6284476"/>
                  </a:lnTo>
                  <a:lnTo>
                    <a:pt x="1139471" y="6234208"/>
                  </a:lnTo>
                  <a:lnTo>
                    <a:pt x="1134205" y="6183623"/>
                  </a:lnTo>
                  <a:lnTo>
                    <a:pt x="1129388" y="6132702"/>
                  </a:lnTo>
                  <a:lnTo>
                    <a:pt x="1125044" y="6081428"/>
                  </a:lnTo>
                  <a:lnTo>
                    <a:pt x="1121198" y="6029783"/>
                  </a:lnTo>
                  <a:lnTo>
                    <a:pt x="1117876" y="5977750"/>
                  </a:lnTo>
                  <a:lnTo>
                    <a:pt x="1115102" y="5925309"/>
                  </a:lnTo>
                  <a:lnTo>
                    <a:pt x="1112901" y="5872445"/>
                  </a:lnTo>
                  <a:lnTo>
                    <a:pt x="1111298" y="5819138"/>
                  </a:lnTo>
                  <a:lnTo>
                    <a:pt x="1110318" y="5765371"/>
                  </a:lnTo>
                  <a:lnTo>
                    <a:pt x="1109986" y="5711126"/>
                  </a:lnTo>
                  <a:lnTo>
                    <a:pt x="1110371" y="5658340"/>
                  </a:lnTo>
                  <a:lnTo>
                    <a:pt x="1111504" y="5605901"/>
                  </a:lnTo>
                  <a:lnTo>
                    <a:pt x="1113355" y="5553797"/>
                  </a:lnTo>
                  <a:lnTo>
                    <a:pt x="1115893" y="5502017"/>
                  </a:lnTo>
                  <a:lnTo>
                    <a:pt x="1119086" y="5450551"/>
                  </a:lnTo>
                  <a:lnTo>
                    <a:pt x="1122903" y="5399387"/>
                  </a:lnTo>
                  <a:lnTo>
                    <a:pt x="1127314" y="5348515"/>
                  </a:lnTo>
                  <a:lnTo>
                    <a:pt x="1132287" y="5297923"/>
                  </a:lnTo>
                  <a:lnTo>
                    <a:pt x="1137791" y="5247600"/>
                  </a:lnTo>
                  <a:lnTo>
                    <a:pt x="1143795" y="5197535"/>
                  </a:lnTo>
                  <a:lnTo>
                    <a:pt x="1150268" y="5147718"/>
                  </a:lnTo>
                  <a:lnTo>
                    <a:pt x="1157178" y="5098137"/>
                  </a:lnTo>
                  <a:lnTo>
                    <a:pt x="1164495" y="5048781"/>
                  </a:lnTo>
                  <a:lnTo>
                    <a:pt x="1172188" y="4999640"/>
                  </a:lnTo>
                  <a:lnTo>
                    <a:pt x="1180225" y="4950702"/>
                  </a:lnTo>
                  <a:lnTo>
                    <a:pt x="1188576" y="4901956"/>
                  </a:lnTo>
                  <a:lnTo>
                    <a:pt x="1197209" y="4853391"/>
                  </a:lnTo>
                  <a:lnTo>
                    <a:pt x="1206093" y="4804996"/>
                  </a:lnTo>
                  <a:lnTo>
                    <a:pt x="1215197" y="4756761"/>
                  </a:lnTo>
                  <a:lnTo>
                    <a:pt x="1224490" y="4708673"/>
                  </a:lnTo>
                  <a:lnTo>
                    <a:pt x="1233941" y="4660723"/>
                  </a:lnTo>
                  <a:lnTo>
                    <a:pt x="1243519" y="4612899"/>
                  </a:lnTo>
                  <a:lnTo>
                    <a:pt x="1253192" y="4565190"/>
                  </a:lnTo>
                  <a:lnTo>
                    <a:pt x="1262930" y="4517585"/>
                  </a:lnTo>
                  <a:lnTo>
                    <a:pt x="1292221" y="4375284"/>
                  </a:lnTo>
                  <a:lnTo>
                    <a:pt x="1301906" y="4327985"/>
                  </a:lnTo>
                  <a:lnTo>
                    <a:pt x="1311501" y="4280735"/>
                  </a:lnTo>
                  <a:lnTo>
                    <a:pt x="1320973" y="4233523"/>
                  </a:lnTo>
                  <a:lnTo>
                    <a:pt x="1330293" y="4186338"/>
                  </a:lnTo>
                  <a:lnTo>
                    <a:pt x="1339863" y="4135787"/>
                  </a:lnTo>
                  <a:lnTo>
                    <a:pt x="1348805" y="4085148"/>
                  </a:lnTo>
                  <a:lnTo>
                    <a:pt x="1357117" y="4034427"/>
                  </a:lnTo>
                  <a:lnTo>
                    <a:pt x="1364801" y="3983630"/>
                  </a:lnTo>
                  <a:lnTo>
                    <a:pt x="1371855" y="3932761"/>
                  </a:lnTo>
                  <a:lnTo>
                    <a:pt x="1378280" y="3881828"/>
                  </a:lnTo>
                  <a:lnTo>
                    <a:pt x="1384075" y="3830836"/>
                  </a:lnTo>
                  <a:lnTo>
                    <a:pt x="1389240" y="3779791"/>
                  </a:lnTo>
                  <a:lnTo>
                    <a:pt x="1393776" y="3728699"/>
                  </a:lnTo>
                  <a:lnTo>
                    <a:pt x="1397681" y="3677565"/>
                  </a:lnTo>
                  <a:lnTo>
                    <a:pt x="1400957" y="3626396"/>
                  </a:lnTo>
                  <a:lnTo>
                    <a:pt x="1403602" y="3575197"/>
                  </a:lnTo>
                  <a:lnTo>
                    <a:pt x="1405617" y="3523974"/>
                  </a:lnTo>
                  <a:lnTo>
                    <a:pt x="1407002" y="3472733"/>
                  </a:lnTo>
                  <a:lnTo>
                    <a:pt x="1407756" y="3421480"/>
                  </a:lnTo>
                  <a:lnTo>
                    <a:pt x="1407880" y="3370221"/>
                  </a:lnTo>
                  <a:lnTo>
                    <a:pt x="1407372" y="3318961"/>
                  </a:lnTo>
                  <a:lnTo>
                    <a:pt x="1406234" y="3267706"/>
                  </a:lnTo>
                  <a:lnTo>
                    <a:pt x="1404465" y="3216462"/>
                  </a:lnTo>
                  <a:lnTo>
                    <a:pt x="1402064" y="3165236"/>
                  </a:lnTo>
                  <a:lnTo>
                    <a:pt x="1399032" y="3114032"/>
                  </a:lnTo>
                  <a:lnTo>
                    <a:pt x="1395369" y="3062857"/>
                  </a:lnTo>
                  <a:lnTo>
                    <a:pt x="1391074" y="3011716"/>
                  </a:lnTo>
                  <a:lnTo>
                    <a:pt x="1386147" y="2960616"/>
                  </a:lnTo>
                  <a:lnTo>
                    <a:pt x="1380589" y="2909562"/>
                  </a:lnTo>
                  <a:lnTo>
                    <a:pt x="1374399" y="2858560"/>
                  </a:lnTo>
                  <a:lnTo>
                    <a:pt x="1367576" y="2807616"/>
                  </a:lnTo>
                  <a:lnTo>
                    <a:pt x="1360122" y="2756736"/>
                  </a:lnTo>
                  <a:lnTo>
                    <a:pt x="1352035" y="2705925"/>
                  </a:lnTo>
                  <a:lnTo>
                    <a:pt x="1342464" y="2648537"/>
                  </a:lnTo>
                  <a:lnTo>
                    <a:pt x="1332894" y="2591968"/>
                  </a:lnTo>
                  <a:lnTo>
                    <a:pt x="1323340" y="2536192"/>
                  </a:lnTo>
                  <a:lnTo>
                    <a:pt x="1313818" y="2481180"/>
                  </a:lnTo>
                  <a:lnTo>
                    <a:pt x="1304341" y="2426904"/>
                  </a:lnTo>
                  <a:lnTo>
                    <a:pt x="1294926" y="2373337"/>
                  </a:lnTo>
                  <a:lnTo>
                    <a:pt x="1258169" y="2165595"/>
                  </a:lnTo>
                  <a:lnTo>
                    <a:pt x="1249280" y="2115152"/>
                  </a:lnTo>
                  <a:lnTo>
                    <a:pt x="1240542" y="2065250"/>
                  </a:lnTo>
                  <a:lnTo>
                    <a:pt x="1231969" y="2015861"/>
                  </a:lnTo>
                  <a:lnTo>
                    <a:pt x="1223575" y="1966959"/>
                  </a:lnTo>
                  <a:lnTo>
                    <a:pt x="1215377" y="1918513"/>
                  </a:lnTo>
                  <a:lnTo>
                    <a:pt x="1207388" y="1870498"/>
                  </a:lnTo>
                  <a:lnTo>
                    <a:pt x="1199623" y="1822885"/>
                  </a:lnTo>
                  <a:lnTo>
                    <a:pt x="1192098" y="1775646"/>
                  </a:lnTo>
                  <a:lnTo>
                    <a:pt x="1184826" y="1728753"/>
                  </a:lnTo>
                  <a:lnTo>
                    <a:pt x="1177824" y="1682178"/>
                  </a:lnTo>
                  <a:lnTo>
                    <a:pt x="1171106" y="1635894"/>
                  </a:lnTo>
                  <a:lnTo>
                    <a:pt x="1164687" y="1589873"/>
                  </a:lnTo>
                  <a:lnTo>
                    <a:pt x="1158581" y="1544086"/>
                  </a:lnTo>
                  <a:lnTo>
                    <a:pt x="1152804" y="1498507"/>
                  </a:lnTo>
                  <a:lnTo>
                    <a:pt x="1147370" y="1453106"/>
                  </a:lnTo>
                  <a:lnTo>
                    <a:pt x="1142295" y="1407857"/>
                  </a:lnTo>
                  <a:lnTo>
                    <a:pt x="1137593" y="1362731"/>
                  </a:lnTo>
                  <a:lnTo>
                    <a:pt x="1133278" y="1317700"/>
                  </a:lnTo>
                  <a:lnTo>
                    <a:pt x="1129367" y="1272738"/>
                  </a:lnTo>
                  <a:lnTo>
                    <a:pt x="1125874" y="1227815"/>
                  </a:lnTo>
                  <a:lnTo>
                    <a:pt x="1122813" y="1182904"/>
                  </a:lnTo>
                  <a:lnTo>
                    <a:pt x="1120200" y="1137977"/>
                  </a:lnTo>
                  <a:lnTo>
                    <a:pt x="1118049" y="1093006"/>
                  </a:lnTo>
                  <a:lnTo>
                    <a:pt x="1116375" y="1047963"/>
                  </a:lnTo>
                  <a:lnTo>
                    <a:pt x="1115194" y="1002821"/>
                  </a:lnTo>
                  <a:lnTo>
                    <a:pt x="1114520" y="957552"/>
                  </a:lnTo>
                  <a:lnTo>
                    <a:pt x="1114367" y="912127"/>
                  </a:lnTo>
                  <a:lnTo>
                    <a:pt x="1114752" y="866520"/>
                  </a:lnTo>
                  <a:lnTo>
                    <a:pt x="1115687" y="820701"/>
                  </a:lnTo>
                  <a:lnTo>
                    <a:pt x="1117190" y="774643"/>
                  </a:lnTo>
                  <a:lnTo>
                    <a:pt x="1119274" y="728319"/>
                  </a:lnTo>
                  <a:lnTo>
                    <a:pt x="1121954" y="681700"/>
                  </a:lnTo>
                  <a:lnTo>
                    <a:pt x="1125245" y="634759"/>
                  </a:lnTo>
                  <a:lnTo>
                    <a:pt x="1129162" y="587468"/>
                  </a:lnTo>
                  <a:lnTo>
                    <a:pt x="1133721" y="539798"/>
                  </a:lnTo>
                  <a:lnTo>
                    <a:pt x="1138934" y="491723"/>
                  </a:lnTo>
                  <a:lnTo>
                    <a:pt x="1144819" y="443213"/>
                  </a:lnTo>
                  <a:lnTo>
                    <a:pt x="1151389" y="394242"/>
                  </a:lnTo>
                  <a:lnTo>
                    <a:pt x="1158659" y="344782"/>
                  </a:lnTo>
                  <a:lnTo>
                    <a:pt x="1166645" y="294804"/>
                  </a:lnTo>
                  <a:lnTo>
                    <a:pt x="1175361" y="244280"/>
                  </a:lnTo>
                  <a:lnTo>
                    <a:pt x="1184821" y="193184"/>
                  </a:lnTo>
                  <a:lnTo>
                    <a:pt x="1195042" y="141486"/>
                  </a:lnTo>
                  <a:lnTo>
                    <a:pt x="1206037" y="89160"/>
                  </a:lnTo>
                  <a:lnTo>
                    <a:pt x="1217822" y="36176"/>
                  </a:lnTo>
                  <a:lnTo>
                    <a:pt x="1226309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087120" cy="10058400"/>
            </a:xfrm>
            <a:custGeom>
              <a:avLst/>
              <a:gdLst/>
              <a:ahLst/>
              <a:cxnLst/>
              <a:rect l="l" t="t" r="r" b="b"/>
              <a:pathLst>
                <a:path w="1087120" h="10058400">
                  <a:moveTo>
                    <a:pt x="923237" y="0"/>
                  </a:moveTo>
                  <a:lnTo>
                    <a:pt x="0" y="0"/>
                  </a:lnTo>
                  <a:lnTo>
                    <a:pt x="0" y="10058400"/>
                  </a:lnTo>
                  <a:lnTo>
                    <a:pt x="955432" y="10058400"/>
                  </a:lnTo>
                  <a:lnTo>
                    <a:pt x="1017930" y="9703387"/>
                  </a:lnTo>
                  <a:lnTo>
                    <a:pt x="1066555" y="9351235"/>
                  </a:lnTo>
                  <a:lnTo>
                    <a:pt x="1084470" y="9029253"/>
                  </a:lnTo>
                  <a:lnTo>
                    <a:pt x="1087029" y="8581872"/>
                  </a:lnTo>
                  <a:lnTo>
                    <a:pt x="1086697" y="8528369"/>
                  </a:lnTo>
                  <a:lnTo>
                    <a:pt x="1085717" y="8475317"/>
                  </a:lnTo>
                  <a:lnTo>
                    <a:pt x="1084114" y="8422696"/>
                  </a:lnTo>
                  <a:lnTo>
                    <a:pt x="1081913" y="8370490"/>
                  </a:lnTo>
                  <a:lnTo>
                    <a:pt x="1079139" y="8318680"/>
                  </a:lnTo>
                  <a:lnTo>
                    <a:pt x="1075817" y="8267248"/>
                  </a:lnTo>
                  <a:lnTo>
                    <a:pt x="1071971" y="8216178"/>
                  </a:lnTo>
                  <a:lnTo>
                    <a:pt x="1067627" y="8165450"/>
                  </a:lnTo>
                  <a:lnTo>
                    <a:pt x="1062810" y="8115048"/>
                  </a:lnTo>
                  <a:lnTo>
                    <a:pt x="1057544" y="8064953"/>
                  </a:lnTo>
                  <a:lnTo>
                    <a:pt x="1051855" y="8015147"/>
                  </a:lnTo>
                  <a:lnTo>
                    <a:pt x="1045767" y="7965612"/>
                  </a:lnTo>
                  <a:lnTo>
                    <a:pt x="1039305" y="7916331"/>
                  </a:lnTo>
                  <a:lnTo>
                    <a:pt x="1032494" y="7867287"/>
                  </a:lnTo>
                  <a:lnTo>
                    <a:pt x="1025360" y="7818460"/>
                  </a:lnTo>
                  <a:lnTo>
                    <a:pt x="1017926" y="7769833"/>
                  </a:lnTo>
                  <a:lnTo>
                    <a:pt x="1010218" y="7721389"/>
                  </a:lnTo>
                  <a:lnTo>
                    <a:pt x="1002262" y="7673109"/>
                  </a:lnTo>
                  <a:lnTo>
                    <a:pt x="994080" y="7624975"/>
                  </a:lnTo>
                  <a:lnTo>
                    <a:pt x="985700" y="7576971"/>
                  </a:lnTo>
                  <a:lnTo>
                    <a:pt x="977145" y="7529077"/>
                  </a:lnTo>
                  <a:lnTo>
                    <a:pt x="968441" y="7481276"/>
                  </a:lnTo>
                  <a:lnTo>
                    <a:pt x="959612" y="7433551"/>
                  </a:lnTo>
                  <a:lnTo>
                    <a:pt x="950683" y="7385883"/>
                  </a:lnTo>
                  <a:lnTo>
                    <a:pt x="941680" y="7338254"/>
                  </a:lnTo>
                  <a:lnTo>
                    <a:pt x="914470" y="7195427"/>
                  </a:lnTo>
                  <a:lnTo>
                    <a:pt x="905417" y="7147779"/>
                  </a:lnTo>
                  <a:lnTo>
                    <a:pt x="896414" y="7100080"/>
                  </a:lnTo>
                  <a:lnTo>
                    <a:pt x="887485" y="7052314"/>
                  </a:lnTo>
                  <a:lnTo>
                    <a:pt x="878656" y="7004463"/>
                  </a:lnTo>
                  <a:lnTo>
                    <a:pt x="869952" y="6956508"/>
                  </a:lnTo>
                  <a:lnTo>
                    <a:pt x="861397" y="6908432"/>
                  </a:lnTo>
                  <a:lnTo>
                    <a:pt x="853017" y="6860217"/>
                  </a:lnTo>
                  <a:lnTo>
                    <a:pt x="844836" y="6811846"/>
                  </a:lnTo>
                  <a:lnTo>
                    <a:pt x="836879" y="6763300"/>
                  </a:lnTo>
                  <a:lnTo>
                    <a:pt x="829171" y="6714561"/>
                  </a:lnTo>
                  <a:lnTo>
                    <a:pt x="821738" y="6665612"/>
                  </a:lnTo>
                  <a:lnTo>
                    <a:pt x="814603" y="6616435"/>
                  </a:lnTo>
                  <a:lnTo>
                    <a:pt x="807792" y="6567012"/>
                  </a:lnTo>
                  <a:lnTo>
                    <a:pt x="801330" y="6517325"/>
                  </a:lnTo>
                  <a:lnTo>
                    <a:pt x="795242" y="6467357"/>
                  </a:lnTo>
                  <a:lnTo>
                    <a:pt x="789553" y="6417088"/>
                  </a:lnTo>
                  <a:lnTo>
                    <a:pt x="784287" y="6366503"/>
                  </a:lnTo>
                  <a:lnTo>
                    <a:pt x="779470" y="6315582"/>
                  </a:lnTo>
                  <a:lnTo>
                    <a:pt x="775126" y="6264308"/>
                  </a:lnTo>
                  <a:lnTo>
                    <a:pt x="771281" y="6212664"/>
                  </a:lnTo>
                  <a:lnTo>
                    <a:pt x="767958" y="6160630"/>
                  </a:lnTo>
                  <a:lnTo>
                    <a:pt x="765184" y="6108190"/>
                  </a:lnTo>
                  <a:lnTo>
                    <a:pt x="762983" y="6055325"/>
                  </a:lnTo>
                  <a:lnTo>
                    <a:pt x="761380" y="6002018"/>
                  </a:lnTo>
                  <a:lnTo>
                    <a:pt x="760400" y="5948251"/>
                  </a:lnTo>
                  <a:lnTo>
                    <a:pt x="760068" y="5894006"/>
                  </a:lnTo>
                  <a:lnTo>
                    <a:pt x="760453" y="5841220"/>
                  </a:lnTo>
                  <a:lnTo>
                    <a:pt x="761586" y="5788781"/>
                  </a:lnTo>
                  <a:lnTo>
                    <a:pt x="763437" y="5736677"/>
                  </a:lnTo>
                  <a:lnTo>
                    <a:pt x="765975" y="5684897"/>
                  </a:lnTo>
                  <a:lnTo>
                    <a:pt x="769168" y="5633431"/>
                  </a:lnTo>
                  <a:lnTo>
                    <a:pt x="772985" y="5582267"/>
                  </a:lnTo>
                  <a:lnTo>
                    <a:pt x="777396" y="5531395"/>
                  </a:lnTo>
                  <a:lnTo>
                    <a:pt x="782369" y="5480803"/>
                  </a:lnTo>
                  <a:lnTo>
                    <a:pt x="787873" y="5430480"/>
                  </a:lnTo>
                  <a:lnTo>
                    <a:pt x="793877" y="5380416"/>
                  </a:lnTo>
                  <a:lnTo>
                    <a:pt x="800350" y="5330598"/>
                  </a:lnTo>
                  <a:lnTo>
                    <a:pt x="807260" y="5281017"/>
                  </a:lnTo>
                  <a:lnTo>
                    <a:pt x="814577" y="5231662"/>
                  </a:lnTo>
                  <a:lnTo>
                    <a:pt x="822270" y="5182520"/>
                  </a:lnTo>
                  <a:lnTo>
                    <a:pt x="830307" y="5133582"/>
                  </a:lnTo>
                  <a:lnTo>
                    <a:pt x="838658" y="5084836"/>
                  </a:lnTo>
                  <a:lnTo>
                    <a:pt x="847291" y="5036271"/>
                  </a:lnTo>
                  <a:lnTo>
                    <a:pt x="856175" y="4987876"/>
                  </a:lnTo>
                  <a:lnTo>
                    <a:pt x="865279" y="4939641"/>
                  </a:lnTo>
                  <a:lnTo>
                    <a:pt x="874572" y="4891554"/>
                  </a:lnTo>
                  <a:lnTo>
                    <a:pt x="884023" y="4843603"/>
                  </a:lnTo>
                  <a:lnTo>
                    <a:pt x="893601" y="4795779"/>
                  </a:lnTo>
                  <a:lnTo>
                    <a:pt x="903274" y="4748070"/>
                  </a:lnTo>
                  <a:lnTo>
                    <a:pt x="913012" y="4700465"/>
                  </a:lnTo>
                  <a:lnTo>
                    <a:pt x="942303" y="4558164"/>
                  </a:lnTo>
                  <a:lnTo>
                    <a:pt x="951988" y="4510865"/>
                  </a:lnTo>
                  <a:lnTo>
                    <a:pt x="961583" y="4463616"/>
                  </a:lnTo>
                  <a:lnTo>
                    <a:pt x="971055" y="4416404"/>
                  </a:lnTo>
                  <a:lnTo>
                    <a:pt x="980375" y="4369219"/>
                  </a:lnTo>
                  <a:lnTo>
                    <a:pt x="989945" y="4318668"/>
                  </a:lnTo>
                  <a:lnTo>
                    <a:pt x="998887" y="4268029"/>
                  </a:lnTo>
                  <a:lnTo>
                    <a:pt x="1007199" y="4217308"/>
                  </a:lnTo>
                  <a:lnTo>
                    <a:pt x="1014883" y="4166510"/>
                  </a:lnTo>
                  <a:lnTo>
                    <a:pt x="1021937" y="4115642"/>
                  </a:lnTo>
                  <a:lnTo>
                    <a:pt x="1028362" y="4064709"/>
                  </a:lnTo>
                  <a:lnTo>
                    <a:pt x="1034157" y="4013717"/>
                  </a:lnTo>
                  <a:lnTo>
                    <a:pt x="1039322" y="3962672"/>
                  </a:lnTo>
                  <a:lnTo>
                    <a:pt x="1043858" y="3911579"/>
                  </a:lnTo>
                  <a:lnTo>
                    <a:pt x="1047763" y="3860446"/>
                  </a:lnTo>
                  <a:lnTo>
                    <a:pt x="1051039" y="3809276"/>
                  </a:lnTo>
                  <a:lnTo>
                    <a:pt x="1053684" y="3758077"/>
                  </a:lnTo>
                  <a:lnTo>
                    <a:pt x="1055699" y="3706854"/>
                  </a:lnTo>
                  <a:lnTo>
                    <a:pt x="1057084" y="3655614"/>
                  </a:lnTo>
                  <a:lnTo>
                    <a:pt x="1057838" y="3604360"/>
                  </a:lnTo>
                  <a:lnTo>
                    <a:pt x="1057962" y="3553101"/>
                  </a:lnTo>
                  <a:lnTo>
                    <a:pt x="1057454" y="3501841"/>
                  </a:lnTo>
                  <a:lnTo>
                    <a:pt x="1056316" y="3450586"/>
                  </a:lnTo>
                  <a:lnTo>
                    <a:pt x="1054547" y="3399343"/>
                  </a:lnTo>
                  <a:lnTo>
                    <a:pt x="1052146" y="3348116"/>
                  </a:lnTo>
                  <a:lnTo>
                    <a:pt x="1049114" y="3296912"/>
                  </a:lnTo>
                  <a:lnTo>
                    <a:pt x="1045451" y="3245737"/>
                  </a:lnTo>
                  <a:lnTo>
                    <a:pt x="1041156" y="3194597"/>
                  </a:lnTo>
                  <a:lnTo>
                    <a:pt x="1036229" y="3143496"/>
                  </a:lnTo>
                  <a:lnTo>
                    <a:pt x="1030671" y="3092442"/>
                  </a:lnTo>
                  <a:lnTo>
                    <a:pt x="1024481" y="3041440"/>
                  </a:lnTo>
                  <a:lnTo>
                    <a:pt x="1017658" y="2990496"/>
                  </a:lnTo>
                  <a:lnTo>
                    <a:pt x="1010204" y="2939616"/>
                  </a:lnTo>
                  <a:lnTo>
                    <a:pt x="1002117" y="2888805"/>
                  </a:lnTo>
                  <a:lnTo>
                    <a:pt x="992546" y="2831417"/>
                  </a:lnTo>
                  <a:lnTo>
                    <a:pt x="982976" y="2774849"/>
                  </a:lnTo>
                  <a:lnTo>
                    <a:pt x="973422" y="2719072"/>
                  </a:lnTo>
                  <a:lnTo>
                    <a:pt x="963900" y="2664060"/>
                  </a:lnTo>
                  <a:lnTo>
                    <a:pt x="954423" y="2609784"/>
                  </a:lnTo>
                  <a:lnTo>
                    <a:pt x="945008" y="2556217"/>
                  </a:lnTo>
                  <a:lnTo>
                    <a:pt x="908251" y="2348475"/>
                  </a:lnTo>
                  <a:lnTo>
                    <a:pt x="899362" y="2298032"/>
                  </a:lnTo>
                  <a:lnTo>
                    <a:pt x="890624" y="2248130"/>
                  </a:lnTo>
                  <a:lnTo>
                    <a:pt x="882051" y="2198742"/>
                  </a:lnTo>
                  <a:lnTo>
                    <a:pt x="873658" y="2149839"/>
                  </a:lnTo>
                  <a:lnTo>
                    <a:pt x="865459" y="2101394"/>
                  </a:lnTo>
                  <a:lnTo>
                    <a:pt x="857470" y="2053378"/>
                  </a:lnTo>
                  <a:lnTo>
                    <a:pt x="849705" y="2005765"/>
                  </a:lnTo>
                  <a:lnTo>
                    <a:pt x="842180" y="1958526"/>
                  </a:lnTo>
                  <a:lnTo>
                    <a:pt x="834908" y="1911633"/>
                  </a:lnTo>
                  <a:lnTo>
                    <a:pt x="827906" y="1865058"/>
                  </a:lnTo>
                  <a:lnTo>
                    <a:pt x="821188" y="1818774"/>
                  </a:lnTo>
                  <a:lnTo>
                    <a:pt x="814769" y="1772753"/>
                  </a:lnTo>
                  <a:lnTo>
                    <a:pt x="808663" y="1726967"/>
                  </a:lnTo>
                  <a:lnTo>
                    <a:pt x="802886" y="1681387"/>
                  </a:lnTo>
                  <a:lnTo>
                    <a:pt x="797452" y="1635986"/>
                  </a:lnTo>
                  <a:lnTo>
                    <a:pt x="792377" y="1590737"/>
                  </a:lnTo>
                  <a:lnTo>
                    <a:pt x="787675" y="1545611"/>
                  </a:lnTo>
                  <a:lnTo>
                    <a:pt x="783361" y="1500581"/>
                  </a:lnTo>
                  <a:lnTo>
                    <a:pt x="779449" y="1455618"/>
                  </a:lnTo>
                  <a:lnTo>
                    <a:pt x="775956" y="1410695"/>
                  </a:lnTo>
                  <a:lnTo>
                    <a:pt x="772895" y="1365784"/>
                  </a:lnTo>
                  <a:lnTo>
                    <a:pt x="770282" y="1320857"/>
                  </a:lnTo>
                  <a:lnTo>
                    <a:pt x="768131" y="1275886"/>
                  </a:lnTo>
                  <a:lnTo>
                    <a:pt x="766457" y="1230844"/>
                  </a:lnTo>
                  <a:lnTo>
                    <a:pt x="765276" y="1185702"/>
                  </a:lnTo>
                  <a:lnTo>
                    <a:pt x="764602" y="1140432"/>
                  </a:lnTo>
                  <a:lnTo>
                    <a:pt x="764449" y="1095008"/>
                  </a:lnTo>
                  <a:lnTo>
                    <a:pt x="764834" y="1049400"/>
                  </a:lnTo>
                  <a:lnTo>
                    <a:pt x="765769" y="1003581"/>
                  </a:lnTo>
                  <a:lnTo>
                    <a:pt x="767272" y="957524"/>
                  </a:lnTo>
                  <a:lnTo>
                    <a:pt x="769356" y="911199"/>
                  </a:lnTo>
                  <a:lnTo>
                    <a:pt x="772036" y="864581"/>
                  </a:lnTo>
                  <a:lnTo>
                    <a:pt x="775327" y="817640"/>
                  </a:lnTo>
                  <a:lnTo>
                    <a:pt x="779244" y="770348"/>
                  </a:lnTo>
                  <a:lnTo>
                    <a:pt x="783803" y="722679"/>
                  </a:lnTo>
                  <a:lnTo>
                    <a:pt x="789017" y="674603"/>
                  </a:lnTo>
                  <a:lnTo>
                    <a:pt x="794901" y="626094"/>
                  </a:lnTo>
                  <a:lnTo>
                    <a:pt x="801471" y="577123"/>
                  </a:lnTo>
                  <a:lnTo>
                    <a:pt x="808741" y="527662"/>
                  </a:lnTo>
                  <a:lnTo>
                    <a:pt x="816727" y="477684"/>
                  </a:lnTo>
                  <a:lnTo>
                    <a:pt x="825443" y="427160"/>
                  </a:lnTo>
                  <a:lnTo>
                    <a:pt x="834903" y="376064"/>
                  </a:lnTo>
                  <a:lnTo>
                    <a:pt x="845124" y="324366"/>
                  </a:lnTo>
                  <a:lnTo>
                    <a:pt x="856119" y="272040"/>
                  </a:lnTo>
                  <a:lnTo>
                    <a:pt x="867904" y="219057"/>
                  </a:lnTo>
                  <a:lnTo>
                    <a:pt x="880494" y="165389"/>
                  </a:lnTo>
                  <a:lnTo>
                    <a:pt x="893902" y="111009"/>
                  </a:lnTo>
                  <a:lnTo>
                    <a:pt x="908145" y="55888"/>
                  </a:lnTo>
                  <a:lnTo>
                    <a:pt x="923237" y="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920239" y="7683003"/>
            <a:ext cx="850900" cy="850900"/>
            <a:chOff x="1920239" y="7683003"/>
            <a:chExt cx="850900" cy="850900"/>
          </a:xfrm>
        </p:grpSpPr>
        <p:sp>
          <p:nvSpPr>
            <p:cNvPr id="9" name="object 9"/>
            <p:cNvSpPr/>
            <p:nvPr/>
          </p:nvSpPr>
          <p:spPr>
            <a:xfrm>
              <a:off x="1920239" y="7683003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3961" y="7870446"/>
              <a:ext cx="91084" cy="9169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229453" y="7985446"/>
              <a:ext cx="320675" cy="344170"/>
            </a:xfrm>
            <a:custGeom>
              <a:avLst/>
              <a:gdLst/>
              <a:ahLst/>
              <a:cxnLst/>
              <a:rect l="l" t="t" r="r" b="b"/>
              <a:pathLst>
                <a:path w="320675" h="344170">
                  <a:moveTo>
                    <a:pt x="136770" y="88899"/>
                  </a:moveTo>
                  <a:lnTo>
                    <a:pt x="113842" y="88899"/>
                  </a:lnTo>
                  <a:lnTo>
                    <a:pt x="115272" y="100329"/>
                  </a:lnTo>
                  <a:lnTo>
                    <a:pt x="116385" y="111759"/>
                  </a:lnTo>
                  <a:lnTo>
                    <a:pt x="116769" y="119379"/>
                  </a:lnTo>
                  <a:lnTo>
                    <a:pt x="116887" y="128269"/>
                  </a:lnTo>
                  <a:lnTo>
                    <a:pt x="116776" y="135890"/>
                  </a:lnTo>
                  <a:lnTo>
                    <a:pt x="104453" y="186689"/>
                  </a:lnTo>
                  <a:lnTo>
                    <a:pt x="85384" y="233679"/>
                  </a:lnTo>
                  <a:lnTo>
                    <a:pt x="61313" y="280670"/>
                  </a:lnTo>
                  <a:lnTo>
                    <a:pt x="50685" y="298449"/>
                  </a:lnTo>
                  <a:lnTo>
                    <a:pt x="47599" y="304799"/>
                  </a:lnTo>
                  <a:lnTo>
                    <a:pt x="46520" y="311149"/>
                  </a:lnTo>
                  <a:lnTo>
                    <a:pt x="46659" y="313690"/>
                  </a:lnTo>
                  <a:lnTo>
                    <a:pt x="47459" y="317499"/>
                  </a:lnTo>
                  <a:lnTo>
                    <a:pt x="47612" y="318770"/>
                  </a:lnTo>
                  <a:lnTo>
                    <a:pt x="48437" y="321309"/>
                  </a:lnTo>
                  <a:lnTo>
                    <a:pt x="49771" y="323849"/>
                  </a:lnTo>
                  <a:lnTo>
                    <a:pt x="51536" y="326390"/>
                  </a:lnTo>
                  <a:lnTo>
                    <a:pt x="51930" y="326390"/>
                  </a:lnTo>
                  <a:lnTo>
                    <a:pt x="53809" y="328930"/>
                  </a:lnTo>
                  <a:lnTo>
                    <a:pt x="56095" y="331470"/>
                  </a:lnTo>
                  <a:lnTo>
                    <a:pt x="58826" y="332740"/>
                  </a:lnTo>
                  <a:lnTo>
                    <a:pt x="69900" y="340359"/>
                  </a:lnTo>
                  <a:lnTo>
                    <a:pt x="75653" y="342899"/>
                  </a:lnTo>
                  <a:lnTo>
                    <a:pt x="82372" y="344170"/>
                  </a:lnTo>
                  <a:lnTo>
                    <a:pt x="94411" y="341630"/>
                  </a:lnTo>
                  <a:lnTo>
                    <a:pt x="99821" y="337820"/>
                  </a:lnTo>
                  <a:lnTo>
                    <a:pt x="103504" y="332740"/>
                  </a:lnTo>
                  <a:lnTo>
                    <a:pt x="113737" y="320040"/>
                  </a:lnTo>
                  <a:lnTo>
                    <a:pt x="81470" y="320040"/>
                  </a:lnTo>
                  <a:lnTo>
                    <a:pt x="70383" y="313690"/>
                  </a:lnTo>
                  <a:lnTo>
                    <a:pt x="69786" y="312420"/>
                  </a:lnTo>
                  <a:lnTo>
                    <a:pt x="69481" y="312420"/>
                  </a:lnTo>
                  <a:lnTo>
                    <a:pt x="69735" y="311149"/>
                  </a:lnTo>
                  <a:lnTo>
                    <a:pt x="80915" y="292100"/>
                  </a:lnTo>
                  <a:lnTo>
                    <a:pt x="93364" y="269239"/>
                  </a:lnTo>
                  <a:lnTo>
                    <a:pt x="117944" y="215900"/>
                  </a:lnTo>
                  <a:lnTo>
                    <a:pt x="132741" y="172719"/>
                  </a:lnTo>
                  <a:lnTo>
                    <a:pt x="139586" y="126999"/>
                  </a:lnTo>
                  <a:lnTo>
                    <a:pt x="139511" y="119379"/>
                  </a:lnTo>
                  <a:lnTo>
                    <a:pt x="138850" y="106679"/>
                  </a:lnTo>
                  <a:lnTo>
                    <a:pt x="137412" y="93979"/>
                  </a:lnTo>
                  <a:lnTo>
                    <a:pt x="136770" y="88899"/>
                  </a:lnTo>
                  <a:close/>
                </a:path>
                <a:path w="320675" h="344170">
                  <a:moveTo>
                    <a:pt x="209254" y="215900"/>
                  </a:moveTo>
                  <a:lnTo>
                    <a:pt x="177368" y="215900"/>
                  </a:lnTo>
                  <a:lnTo>
                    <a:pt x="187756" y="226059"/>
                  </a:lnTo>
                  <a:lnTo>
                    <a:pt x="195778" y="233679"/>
                  </a:lnTo>
                  <a:lnTo>
                    <a:pt x="200456" y="238759"/>
                  </a:lnTo>
                  <a:lnTo>
                    <a:pt x="205676" y="243839"/>
                  </a:lnTo>
                  <a:lnTo>
                    <a:pt x="207190" y="255269"/>
                  </a:lnTo>
                  <a:lnTo>
                    <a:pt x="208499" y="264159"/>
                  </a:lnTo>
                  <a:lnTo>
                    <a:pt x="212132" y="292100"/>
                  </a:lnTo>
                  <a:lnTo>
                    <a:pt x="213509" y="302259"/>
                  </a:lnTo>
                  <a:lnTo>
                    <a:pt x="214919" y="312420"/>
                  </a:lnTo>
                  <a:lnTo>
                    <a:pt x="216382" y="322580"/>
                  </a:lnTo>
                  <a:lnTo>
                    <a:pt x="216522" y="323849"/>
                  </a:lnTo>
                  <a:lnTo>
                    <a:pt x="217627" y="330199"/>
                  </a:lnTo>
                  <a:lnTo>
                    <a:pt x="221272" y="335280"/>
                  </a:lnTo>
                  <a:lnTo>
                    <a:pt x="231355" y="342899"/>
                  </a:lnTo>
                  <a:lnTo>
                    <a:pt x="237883" y="344170"/>
                  </a:lnTo>
                  <a:lnTo>
                    <a:pt x="244601" y="344170"/>
                  </a:lnTo>
                  <a:lnTo>
                    <a:pt x="278460" y="323849"/>
                  </a:lnTo>
                  <a:lnTo>
                    <a:pt x="279336" y="321309"/>
                  </a:lnTo>
                  <a:lnTo>
                    <a:pt x="240182" y="321309"/>
                  </a:lnTo>
                  <a:lnTo>
                    <a:pt x="239267" y="320040"/>
                  </a:lnTo>
                  <a:lnTo>
                    <a:pt x="238925" y="320040"/>
                  </a:lnTo>
                  <a:lnTo>
                    <a:pt x="237195" y="307340"/>
                  </a:lnTo>
                  <a:lnTo>
                    <a:pt x="234463" y="288289"/>
                  </a:lnTo>
                  <a:lnTo>
                    <a:pt x="231911" y="267970"/>
                  </a:lnTo>
                  <a:lnTo>
                    <a:pt x="224523" y="231139"/>
                  </a:lnTo>
                  <a:lnTo>
                    <a:pt x="209254" y="215900"/>
                  </a:lnTo>
                  <a:close/>
                </a:path>
                <a:path w="320675" h="344170">
                  <a:moveTo>
                    <a:pt x="202082" y="85089"/>
                  </a:moveTo>
                  <a:lnTo>
                    <a:pt x="196303" y="88899"/>
                  </a:lnTo>
                  <a:lnTo>
                    <a:pt x="195414" y="95249"/>
                  </a:lnTo>
                  <a:lnTo>
                    <a:pt x="194216" y="102869"/>
                  </a:lnTo>
                  <a:lnTo>
                    <a:pt x="182244" y="147319"/>
                  </a:lnTo>
                  <a:lnTo>
                    <a:pt x="182778" y="152399"/>
                  </a:lnTo>
                  <a:lnTo>
                    <a:pt x="185597" y="154939"/>
                  </a:lnTo>
                  <a:lnTo>
                    <a:pt x="192585" y="163829"/>
                  </a:lnTo>
                  <a:lnTo>
                    <a:pt x="199201" y="171449"/>
                  </a:lnTo>
                  <a:lnTo>
                    <a:pt x="230076" y="208279"/>
                  </a:lnTo>
                  <a:lnTo>
                    <a:pt x="246227" y="245109"/>
                  </a:lnTo>
                  <a:lnTo>
                    <a:pt x="253825" y="298449"/>
                  </a:lnTo>
                  <a:lnTo>
                    <a:pt x="255167" y="307340"/>
                  </a:lnTo>
                  <a:lnTo>
                    <a:pt x="256552" y="317499"/>
                  </a:lnTo>
                  <a:lnTo>
                    <a:pt x="256184" y="318770"/>
                  </a:lnTo>
                  <a:lnTo>
                    <a:pt x="254965" y="318770"/>
                  </a:lnTo>
                  <a:lnTo>
                    <a:pt x="254596" y="320040"/>
                  </a:lnTo>
                  <a:lnTo>
                    <a:pt x="241693" y="321309"/>
                  </a:lnTo>
                  <a:lnTo>
                    <a:pt x="279336" y="321309"/>
                  </a:lnTo>
                  <a:lnTo>
                    <a:pt x="279514" y="317499"/>
                  </a:lnTo>
                  <a:lnTo>
                    <a:pt x="279031" y="313690"/>
                  </a:lnTo>
                  <a:lnTo>
                    <a:pt x="277405" y="303530"/>
                  </a:lnTo>
                  <a:lnTo>
                    <a:pt x="270920" y="256539"/>
                  </a:lnTo>
                  <a:lnTo>
                    <a:pt x="261226" y="215900"/>
                  </a:lnTo>
                  <a:lnTo>
                    <a:pt x="240062" y="184149"/>
                  </a:lnTo>
                  <a:lnTo>
                    <a:pt x="223756" y="165099"/>
                  </a:lnTo>
                  <a:lnTo>
                    <a:pt x="218832" y="158749"/>
                  </a:lnTo>
                  <a:lnTo>
                    <a:pt x="213381" y="152399"/>
                  </a:lnTo>
                  <a:lnTo>
                    <a:pt x="207327" y="146049"/>
                  </a:lnTo>
                  <a:lnTo>
                    <a:pt x="209168" y="140969"/>
                  </a:lnTo>
                  <a:lnTo>
                    <a:pt x="210794" y="134619"/>
                  </a:lnTo>
                  <a:lnTo>
                    <a:pt x="212331" y="128269"/>
                  </a:lnTo>
                  <a:lnTo>
                    <a:pt x="213728" y="121919"/>
                  </a:lnTo>
                  <a:lnTo>
                    <a:pt x="302298" y="121919"/>
                  </a:lnTo>
                  <a:lnTo>
                    <a:pt x="308584" y="119379"/>
                  </a:lnTo>
                  <a:lnTo>
                    <a:pt x="311886" y="116839"/>
                  </a:lnTo>
                  <a:lnTo>
                    <a:pt x="241604" y="116839"/>
                  </a:lnTo>
                  <a:lnTo>
                    <a:pt x="238714" y="115569"/>
                  </a:lnTo>
                  <a:lnTo>
                    <a:pt x="229847" y="106679"/>
                  </a:lnTo>
                  <a:lnTo>
                    <a:pt x="223050" y="99059"/>
                  </a:lnTo>
                  <a:lnTo>
                    <a:pt x="215328" y="90169"/>
                  </a:lnTo>
                  <a:lnTo>
                    <a:pt x="213613" y="87629"/>
                  </a:lnTo>
                  <a:lnTo>
                    <a:pt x="211162" y="86359"/>
                  </a:lnTo>
                  <a:lnTo>
                    <a:pt x="208292" y="86359"/>
                  </a:lnTo>
                  <a:lnTo>
                    <a:pt x="202082" y="85089"/>
                  </a:lnTo>
                  <a:close/>
                </a:path>
                <a:path w="320675" h="344170">
                  <a:moveTo>
                    <a:pt x="172364" y="181609"/>
                  </a:moveTo>
                  <a:lnTo>
                    <a:pt x="165747" y="185419"/>
                  </a:lnTo>
                  <a:lnTo>
                    <a:pt x="163309" y="190499"/>
                  </a:lnTo>
                  <a:lnTo>
                    <a:pt x="155316" y="209550"/>
                  </a:lnTo>
                  <a:lnTo>
                    <a:pt x="146992" y="226059"/>
                  </a:lnTo>
                  <a:lnTo>
                    <a:pt x="119366" y="273050"/>
                  </a:lnTo>
                  <a:lnTo>
                    <a:pt x="85115" y="318770"/>
                  </a:lnTo>
                  <a:lnTo>
                    <a:pt x="84797" y="320040"/>
                  </a:lnTo>
                  <a:lnTo>
                    <a:pt x="113737" y="320040"/>
                  </a:lnTo>
                  <a:lnTo>
                    <a:pt x="115784" y="317499"/>
                  </a:lnTo>
                  <a:lnTo>
                    <a:pt x="127303" y="302259"/>
                  </a:lnTo>
                  <a:lnTo>
                    <a:pt x="138143" y="285750"/>
                  </a:lnTo>
                  <a:lnTo>
                    <a:pt x="148386" y="270509"/>
                  </a:lnTo>
                  <a:lnTo>
                    <a:pt x="156099" y="257809"/>
                  </a:lnTo>
                  <a:lnTo>
                    <a:pt x="163472" y="243839"/>
                  </a:lnTo>
                  <a:lnTo>
                    <a:pt x="170548" y="229869"/>
                  </a:lnTo>
                  <a:lnTo>
                    <a:pt x="177368" y="215900"/>
                  </a:lnTo>
                  <a:lnTo>
                    <a:pt x="209254" y="215900"/>
                  </a:lnTo>
                  <a:lnTo>
                    <a:pt x="207978" y="214629"/>
                  </a:lnTo>
                  <a:lnTo>
                    <a:pt x="203771" y="209550"/>
                  </a:lnTo>
                  <a:lnTo>
                    <a:pt x="198280" y="204469"/>
                  </a:lnTo>
                  <a:lnTo>
                    <a:pt x="193163" y="199389"/>
                  </a:lnTo>
                  <a:lnTo>
                    <a:pt x="187965" y="194309"/>
                  </a:lnTo>
                  <a:lnTo>
                    <a:pt x="182232" y="187959"/>
                  </a:lnTo>
                  <a:lnTo>
                    <a:pt x="181152" y="186689"/>
                  </a:lnTo>
                  <a:lnTo>
                    <a:pt x="179781" y="185419"/>
                  </a:lnTo>
                  <a:lnTo>
                    <a:pt x="172364" y="181609"/>
                  </a:lnTo>
                  <a:close/>
                </a:path>
                <a:path w="320675" h="344170">
                  <a:moveTo>
                    <a:pt x="301612" y="121919"/>
                  </a:moveTo>
                  <a:lnTo>
                    <a:pt x="213728" y="121919"/>
                  </a:lnTo>
                  <a:lnTo>
                    <a:pt x="220170" y="129539"/>
                  </a:lnTo>
                  <a:lnTo>
                    <a:pt x="231793" y="137159"/>
                  </a:lnTo>
                  <a:lnTo>
                    <a:pt x="244921" y="139699"/>
                  </a:lnTo>
                  <a:lnTo>
                    <a:pt x="252136" y="138429"/>
                  </a:lnTo>
                  <a:lnTo>
                    <a:pt x="260555" y="135890"/>
                  </a:lnTo>
                  <a:lnTo>
                    <a:pt x="270878" y="132079"/>
                  </a:lnTo>
                  <a:lnTo>
                    <a:pt x="277332" y="129539"/>
                  </a:lnTo>
                  <a:lnTo>
                    <a:pt x="284602" y="126999"/>
                  </a:lnTo>
                  <a:lnTo>
                    <a:pt x="292693" y="124459"/>
                  </a:lnTo>
                  <a:lnTo>
                    <a:pt x="301612" y="121919"/>
                  </a:lnTo>
                  <a:close/>
                </a:path>
                <a:path w="320675" h="344170">
                  <a:moveTo>
                    <a:pt x="36474" y="123189"/>
                  </a:moveTo>
                  <a:lnTo>
                    <a:pt x="29743" y="123189"/>
                  </a:lnTo>
                  <a:lnTo>
                    <a:pt x="33248" y="124459"/>
                  </a:lnTo>
                  <a:lnTo>
                    <a:pt x="36474" y="123189"/>
                  </a:lnTo>
                  <a:close/>
                </a:path>
                <a:path w="320675" h="344170">
                  <a:moveTo>
                    <a:pt x="151676" y="0"/>
                  </a:moveTo>
                  <a:lnTo>
                    <a:pt x="88614" y="20319"/>
                  </a:lnTo>
                  <a:lnTo>
                    <a:pt x="52070" y="41909"/>
                  </a:lnTo>
                  <a:lnTo>
                    <a:pt x="11074" y="68579"/>
                  </a:lnTo>
                  <a:lnTo>
                    <a:pt x="10248" y="69849"/>
                  </a:lnTo>
                  <a:lnTo>
                    <a:pt x="5092" y="73659"/>
                  </a:lnTo>
                  <a:lnTo>
                    <a:pt x="1904" y="78739"/>
                  </a:lnTo>
                  <a:lnTo>
                    <a:pt x="0" y="91439"/>
                  </a:lnTo>
                  <a:lnTo>
                    <a:pt x="1333" y="97789"/>
                  </a:lnTo>
                  <a:lnTo>
                    <a:pt x="5118" y="102869"/>
                  </a:lnTo>
                  <a:lnTo>
                    <a:pt x="6464" y="105409"/>
                  </a:lnTo>
                  <a:lnTo>
                    <a:pt x="11264" y="111759"/>
                  </a:lnTo>
                  <a:lnTo>
                    <a:pt x="15405" y="116839"/>
                  </a:lnTo>
                  <a:lnTo>
                    <a:pt x="17843" y="119379"/>
                  </a:lnTo>
                  <a:lnTo>
                    <a:pt x="20586" y="120649"/>
                  </a:lnTo>
                  <a:lnTo>
                    <a:pt x="21462" y="120649"/>
                  </a:lnTo>
                  <a:lnTo>
                    <a:pt x="24002" y="121919"/>
                  </a:lnTo>
                  <a:lnTo>
                    <a:pt x="26784" y="123189"/>
                  </a:lnTo>
                  <a:lnTo>
                    <a:pt x="39611" y="123189"/>
                  </a:lnTo>
                  <a:lnTo>
                    <a:pt x="42189" y="121919"/>
                  </a:lnTo>
                  <a:lnTo>
                    <a:pt x="44589" y="121919"/>
                  </a:lnTo>
                  <a:lnTo>
                    <a:pt x="46977" y="119379"/>
                  </a:lnTo>
                  <a:lnTo>
                    <a:pt x="54495" y="115569"/>
                  </a:lnTo>
                  <a:lnTo>
                    <a:pt x="60363" y="111759"/>
                  </a:lnTo>
                  <a:lnTo>
                    <a:pt x="66001" y="109219"/>
                  </a:lnTo>
                  <a:lnTo>
                    <a:pt x="76689" y="102869"/>
                  </a:lnTo>
                  <a:lnTo>
                    <a:pt x="81055" y="100329"/>
                  </a:lnTo>
                  <a:lnTo>
                    <a:pt x="31407" y="100329"/>
                  </a:lnTo>
                  <a:lnTo>
                    <a:pt x="23507" y="90169"/>
                  </a:lnTo>
                  <a:lnTo>
                    <a:pt x="23431" y="88899"/>
                  </a:lnTo>
                  <a:lnTo>
                    <a:pt x="23964" y="87629"/>
                  </a:lnTo>
                  <a:lnTo>
                    <a:pt x="24142" y="87629"/>
                  </a:lnTo>
                  <a:lnTo>
                    <a:pt x="62655" y="62229"/>
                  </a:lnTo>
                  <a:lnTo>
                    <a:pt x="96531" y="41909"/>
                  </a:lnTo>
                  <a:lnTo>
                    <a:pt x="126403" y="29209"/>
                  </a:lnTo>
                  <a:lnTo>
                    <a:pt x="152907" y="22859"/>
                  </a:lnTo>
                  <a:lnTo>
                    <a:pt x="215774" y="22859"/>
                  </a:lnTo>
                  <a:lnTo>
                    <a:pt x="205566" y="13969"/>
                  </a:lnTo>
                  <a:lnTo>
                    <a:pt x="179575" y="2539"/>
                  </a:lnTo>
                  <a:lnTo>
                    <a:pt x="151676" y="0"/>
                  </a:lnTo>
                  <a:close/>
                </a:path>
                <a:path w="320675" h="344170">
                  <a:moveTo>
                    <a:pt x="316426" y="85089"/>
                  </a:moveTo>
                  <a:lnTo>
                    <a:pt x="292633" y="85089"/>
                  </a:lnTo>
                  <a:lnTo>
                    <a:pt x="296684" y="97789"/>
                  </a:lnTo>
                  <a:lnTo>
                    <a:pt x="296710" y="99059"/>
                  </a:lnTo>
                  <a:lnTo>
                    <a:pt x="296303" y="99059"/>
                  </a:lnTo>
                  <a:lnTo>
                    <a:pt x="295833" y="100329"/>
                  </a:lnTo>
                  <a:lnTo>
                    <a:pt x="295224" y="100329"/>
                  </a:lnTo>
                  <a:lnTo>
                    <a:pt x="285521" y="102869"/>
                  </a:lnTo>
                  <a:lnTo>
                    <a:pt x="277107" y="105409"/>
                  </a:lnTo>
                  <a:lnTo>
                    <a:pt x="251574" y="114299"/>
                  </a:lnTo>
                  <a:lnTo>
                    <a:pt x="244995" y="116839"/>
                  </a:lnTo>
                  <a:lnTo>
                    <a:pt x="311886" y="116839"/>
                  </a:lnTo>
                  <a:lnTo>
                    <a:pt x="313537" y="115569"/>
                  </a:lnTo>
                  <a:lnTo>
                    <a:pt x="316445" y="110489"/>
                  </a:lnTo>
                  <a:lnTo>
                    <a:pt x="319455" y="104139"/>
                  </a:lnTo>
                  <a:lnTo>
                    <a:pt x="320344" y="97789"/>
                  </a:lnTo>
                  <a:lnTo>
                    <a:pt x="318465" y="91439"/>
                  </a:lnTo>
                  <a:lnTo>
                    <a:pt x="316426" y="85089"/>
                  </a:lnTo>
                  <a:close/>
                </a:path>
                <a:path w="320675" h="344170">
                  <a:moveTo>
                    <a:pt x="128562" y="64769"/>
                  </a:moveTo>
                  <a:lnTo>
                    <a:pt x="122504" y="64769"/>
                  </a:lnTo>
                  <a:lnTo>
                    <a:pt x="100747" y="68579"/>
                  </a:lnTo>
                  <a:lnTo>
                    <a:pt x="83324" y="73659"/>
                  </a:lnTo>
                  <a:lnTo>
                    <a:pt x="68426" y="81279"/>
                  </a:lnTo>
                  <a:lnTo>
                    <a:pt x="54241" y="88899"/>
                  </a:lnTo>
                  <a:lnTo>
                    <a:pt x="48437" y="92709"/>
                  </a:lnTo>
                  <a:lnTo>
                    <a:pt x="42316" y="96519"/>
                  </a:lnTo>
                  <a:lnTo>
                    <a:pt x="36296" y="100329"/>
                  </a:lnTo>
                  <a:lnTo>
                    <a:pt x="81055" y="100329"/>
                  </a:lnTo>
                  <a:lnTo>
                    <a:pt x="87603" y="96519"/>
                  </a:lnTo>
                  <a:lnTo>
                    <a:pt x="99675" y="92709"/>
                  </a:lnTo>
                  <a:lnTo>
                    <a:pt x="113842" y="88899"/>
                  </a:lnTo>
                  <a:lnTo>
                    <a:pt x="136770" y="88899"/>
                  </a:lnTo>
                  <a:lnTo>
                    <a:pt x="135648" y="80009"/>
                  </a:lnTo>
                  <a:lnTo>
                    <a:pt x="134772" y="74929"/>
                  </a:lnTo>
                  <a:lnTo>
                    <a:pt x="133946" y="68579"/>
                  </a:lnTo>
                  <a:lnTo>
                    <a:pt x="128562" y="64769"/>
                  </a:lnTo>
                  <a:close/>
                </a:path>
                <a:path w="320675" h="344170">
                  <a:moveTo>
                    <a:pt x="215774" y="22859"/>
                  </a:moveTo>
                  <a:lnTo>
                    <a:pt x="152907" y="22859"/>
                  </a:lnTo>
                  <a:lnTo>
                    <a:pt x="175605" y="25399"/>
                  </a:lnTo>
                  <a:lnTo>
                    <a:pt x="197157" y="36829"/>
                  </a:lnTo>
                  <a:lnTo>
                    <a:pt x="218219" y="55879"/>
                  </a:lnTo>
                  <a:lnTo>
                    <a:pt x="239445" y="85089"/>
                  </a:lnTo>
                  <a:lnTo>
                    <a:pt x="241947" y="90169"/>
                  </a:lnTo>
                  <a:lnTo>
                    <a:pt x="247472" y="92709"/>
                  </a:lnTo>
                  <a:lnTo>
                    <a:pt x="252717" y="90169"/>
                  </a:lnTo>
                  <a:lnTo>
                    <a:pt x="258178" y="88899"/>
                  </a:lnTo>
                  <a:lnTo>
                    <a:pt x="268808" y="88899"/>
                  </a:lnTo>
                  <a:lnTo>
                    <a:pt x="275297" y="87629"/>
                  </a:lnTo>
                  <a:lnTo>
                    <a:pt x="281812" y="87629"/>
                  </a:lnTo>
                  <a:lnTo>
                    <a:pt x="290385" y="85089"/>
                  </a:lnTo>
                  <a:lnTo>
                    <a:pt x="316426" y="85089"/>
                  </a:lnTo>
                  <a:lnTo>
                    <a:pt x="314388" y="78739"/>
                  </a:lnTo>
                  <a:lnTo>
                    <a:pt x="312292" y="72389"/>
                  </a:lnTo>
                  <a:lnTo>
                    <a:pt x="307670" y="67309"/>
                  </a:lnTo>
                  <a:lnTo>
                    <a:pt x="254647" y="67309"/>
                  </a:lnTo>
                  <a:lnTo>
                    <a:pt x="230355" y="35559"/>
                  </a:lnTo>
                  <a:lnTo>
                    <a:pt x="215774" y="22859"/>
                  </a:lnTo>
                  <a:close/>
                </a:path>
                <a:path w="320675" h="344170">
                  <a:moveTo>
                    <a:pt x="289585" y="60959"/>
                  </a:moveTo>
                  <a:lnTo>
                    <a:pt x="283121" y="62229"/>
                  </a:lnTo>
                  <a:lnTo>
                    <a:pt x="277685" y="64769"/>
                  </a:lnTo>
                  <a:lnTo>
                    <a:pt x="267042" y="64769"/>
                  </a:lnTo>
                  <a:lnTo>
                    <a:pt x="263016" y="66039"/>
                  </a:lnTo>
                  <a:lnTo>
                    <a:pt x="258978" y="66039"/>
                  </a:lnTo>
                  <a:lnTo>
                    <a:pt x="254647" y="67309"/>
                  </a:lnTo>
                  <a:lnTo>
                    <a:pt x="307670" y="67309"/>
                  </a:lnTo>
                  <a:lnTo>
                    <a:pt x="301917" y="64769"/>
                  </a:lnTo>
                  <a:lnTo>
                    <a:pt x="296316" y="62229"/>
                  </a:lnTo>
                  <a:lnTo>
                    <a:pt x="289585" y="60959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8960" y="8059799"/>
              <a:ext cx="165328" cy="16849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978725" y="7619492"/>
            <a:ext cx="2214880" cy="815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10"/>
              </a:lnSpc>
              <a:spcBef>
                <a:spcPts val="100"/>
              </a:spcBef>
            </a:pPr>
            <a:r>
              <a:rPr sz="3600" b="1" spc="85" dirty="0">
                <a:solidFill>
                  <a:srgbClr val="020B4E"/>
                </a:solidFill>
                <a:latin typeface="Gill Sans MT"/>
                <a:cs typeface="Gill Sans MT"/>
              </a:rPr>
              <a:t>40-</a:t>
            </a:r>
            <a:r>
              <a:rPr sz="3600" b="1" spc="70" dirty="0">
                <a:solidFill>
                  <a:srgbClr val="020B4E"/>
                </a:solidFill>
                <a:latin typeface="Gill Sans MT"/>
                <a:cs typeface="Gill Sans MT"/>
              </a:rPr>
              <a:t>50</a:t>
            </a:r>
            <a:endParaRPr sz="3600">
              <a:latin typeface="Gill Sans MT"/>
              <a:cs typeface="Gill Sans MT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Full-time</a:t>
            </a:r>
            <a:r>
              <a:rPr sz="1600" spc="17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equivalent</a:t>
            </a:r>
            <a:r>
              <a:rPr sz="1600" spc="17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020B4E"/>
                </a:solidFill>
                <a:latin typeface="Gill Sans MT"/>
                <a:cs typeface="Gill Sans MT"/>
              </a:rPr>
              <a:t>jobs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941762" y="6411465"/>
            <a:ext cx="850900" cy="850900"/>
            <a:chOff x="1941762" y="6411465"/>
            <a:chExt cx="850900" cy="850900"/>
          </a:xfrm>
        </p:grpSpPr>
        <p:sp>
          <p:nvSpPr>
            <p:cNvPr id="15" name="object 15"/>
            <p:cNvSpPr/>
            <p:nvPr/>
          </p:nvSpPr>
          <p:spPr>
            <a:xfrm>
              <a:off x="1941762" y="6411465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5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5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1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58123" y="6665125"/>
              <a:ext cx="416559" cy="370840"/>
            </a:xfrm>
            <a:custGeom>
              <a:avLst/>
              <a:gdLst/>
              <a:ahLst/>
              <a:cxnLst/>
              <a:rect l="l" t="t" r="r" b="b"/>
              <a:pathLst>
                <a:path w="416560" h="370840">
                  <a:moveTo>
                    <a:pt x="145656" y="281901"/>
                  </a:moveTo>
                  <a:lnTo>
                    <a:pt x="140995" y="277749"/>
                  </a:lnTo>
                  <a:lnTo>
                    <a:pt x="124841" y="277749"/>
                  </a:lnTo>
                  <a:lnTo>
                    <a:pt x="124841" y="296265"/>
                  </a:lnTo>
                  <a:lnTo>
                    <a:pt x="124841" y="351815"/>
                  </a:lnTo>
                  <a:lnTo>
                    <a:pt x="83223" y="351815"/>
                  </a:lnTo>
                  <a:lnTo>
                    <a:pt x="83223" y="296265"/>
                  </a:lnTo>
                  <a:lnTo>
                    <a:pt x="124841" y="296265"/>
                  </a:lnTo>
                  <a:lnTo>
                    <a:pt x="124841" y="277749"/>
                  </a:lnTo>
                  <a:lnTo>
                    <a:pt x="67081" y="277749"/>
                  </a:lnTo>
                  <a:lnTo>
                    <a:pt x="62420" y="281901"/>
                  </a:lnTo>
                  <a:lnTo>
                    <a:pt x="62420" y="366179"/>
                  </a:lnTo>
                  <a:lnTo>
                    <a:pt x="67081" y="370332"/>
                  </a:lnTo>
                  <a:lnTo>
                    <a:pt x="140995" y="370332"/>
                  </a:lnTo>
                  <a:lnTo>
                    <a:pt x="145656" y="366179"/>
                  </a:lnTo>
                  <a:lnTo>
                    <a:pt x="145656" y="351815"/>
                  </a:lnTo>
                  <a:lnTo>
                    <a:pt x="145656" y="296265"/>
                  </a:lnTo>
                  <a:lnTo>
                    <a:pt x="145656" y="281901"/>
                  </a:lnTo>
                  <a:close/>
                </a:path>
                <a:path w="416560" h="370840">
                  <a:moveTo>
                    <a:pt x="145656" y="170802"/>
                  </a:moveTo>
                  <a:lnTo>
                    <a:pt x="140995" y="166649"/>
                  </a:lnTo>
                  <a:lnTo>
                    <a:pt x="124853" y="166649"/>
                  </a:lnTo>
                  <a:lnTo>
                    <a:pt x="124853" y="185166"/>
                  </a:lnTo>
                  <a:lnTo>
                    <a:pt x="124853" y="240715"/>
                  </a:lnTo>
                  <a:lnTo>
                    <a:pt x="83235" y="240715"/>
                  </a:lnTo>
                  <a:lnTo>
                    <a:pt x="83235" y="185166"/>
                  </a:lnTo>
                  <a:lnTo>
                    <a:pt x="124853" y="185166"/>
                  </a:lnTo>
                  <a:lnTo>
                    <a:pt x="124853" y="166649"/>
                  </a:lnTo>
                  <a:lnTo>
                    <a:pt x="67081" y="166649"/>
                  </a:lnTo>
                  <a:lnTo>
                    <a:pt x="62420" y="170802"/>
                  </a:lnTo>
                  <a:lnTo>
                    <a:pt x="62420" y="255079"/>
                  </a:lnTo>
                  <a:lnTo>
                    <a:pt x="67081" y="259232"/>
                  </a:lnTo>
                  <a:lnTo>
                    <a:pt x="140995" y="259232"/>
                  </a:lnTo>
                  <a:lnTo>
                    <a:pt x="145656" y="255079"/>
                  </a:lnTo>
                  <a:lnTo>
                    <a:pt x="145656" y="240715"/>
                  </a:lnTo>
                  <a:lnTo>
                    <a:pt x="145656" y="185166"/>
                  </a:lnTo>
                  <a:lnTo>
                    <a:pt x="145656" y="170802"/>
                  </a:lnTo>
                  <a:close/>
                </a:path>
                <a:path w="416560" h="370840">
                  <a:moveTo>
                    <a:pt x="145656" y="78219"/>
                  </a:moveTo>
                  <a:lnTo>
                    <a:pt x="140995" y="74066"/>
                  </a:lnTo>
                  <a:lnTo>
                    <a:pt x="124841" y="74066"/>
                  </a:lnTo>
                  <a:lnTo>
                    <a:pt x="124841" y="92583"/>
                  </a:lnTo>
                  <a:lnTo>
                    <a:pt x="124841" y="129616"/>
                  </a:lnTo>
                  <a:lnTo>
                    <a:pt x="83223" y="129616"/>
                  </a:lnTo>
                  <a:lnTo>
                    <a:pt x="83223" y="92583"/>
                  </a:lnTo>
                  <a:lnTo>
                    <a:pt x="124841" y="92583"/>
                  </a:lnTo>
                  <a:lnTo>
                    <a:pt x="124841" y="74066"/>
                  </a:lnTo>
                  <a:lnTo>
                    <a:pt x="67081" y="74066"/>
                  </a:lnTo>
                  <a:lnTo>
                    <a:pt x="62420" y="78219"/>
                  </a:lnTo>
                  <a:lnTo>
                    <a:pt x="62420" y="143979"/>
                  </a:lnTo>
                  <a:lnTo>
                    <a:pt x="67081" y="148132"/>
                  </a:lnTo>
                  <a:lnTo>
                    <a:pt x="140995" y="148132"/>
                  </a:lnTo>
                  <a:lnTo>
                    <a:pt x="145656" y="143979"/>
                  </a:lnTo>
                  <a:lnTo>
                    <a:pt x="145656" y="129616"/>
                  </a:lnTo>
                  <a:lnTo>
                    <a:pt x="145656" y="92583"/>
                  </a:lnTo>
                  <a:lnTo>
                    <a:pt x="145656" y="78219"/>
                  </a:lnTo>
                  <a:close/>
                </a:path>
                <a:path w="416560" h="370840">
                  <a:moveTo>
                    <a:pt x="249694" y="78219"/>
                  </a:moveTo>
                  <a:lnTo>
                    <a:pt x="245033" y="74066"/>
                  </a:lnTo>
                  <a:lnTo>
                    <a:pt x="228892" y="74066"/>
                  </a:lnTo>
                  <a:lnTo>
                    <a:pt x="228892" y="92583"/>
                  </a:lnTo>
                  <a:lnTo>
                    <a:pt x="228892" y="129616"/>
                  </a:lnTo>
                  <a:lnTo>
                    <a:pt x="187274" y="129616"/>
                  </a:lnTo>
                  <a:lnTo>
                    <a:pt x="187274" y="92583"/>
                  </a:lnTo>
                  <a:lnTo>
                    <a:pt x="228892" y="92583"/>
                  </a:lnTo>
                  <a:lnTo>
                    <a:pt x="228892" y="74066"/>
                  </a:lnTo>
                  <a:lnTo>
                    <a:pt x="171119" y="74066"/>
                  </a:lnTo>
                  <a:lnTo>
                    <a:pt x="166458" y="78219"/>
                  </a:lnTo>
                  <a:lnTo>
                    <a:pt x="166458" y="143979"/>
                  </a:lnTo>
                  <a:lnTo>
                    <a:pt x="171119" y="148132"/>
                  </a:lnTo>
                  <a:lnTo>
                    <a:pt x="245033" y="148132"/>
                  </a:lnTo>
                  <a:lnTo>
                    <a:pt x="249694" y="143979"/>
                  </a:lnTo>
                  <a:lnTo>
                    <a:pt x="249694" y="129616"/>
                  </a:lnTo>
                  <a:lnTo>
                    <a:pt x="249694" y="92583"/>
                  </a:lnTo>
                  <a:lnTo>
                    <a:pt x="249694" y="78219"/>
                  </a:lnTo>
                  <a:close/>
                </a:path>
                <a:path w="416560" h="370840">
                  <a:moveTo>
                    <a:pt x="249707" y="281901"/>
                  </a:moveTo>
                  <a:lnTo>
                    <a:pt x="245046" y="277749"/>
                  </a:lnTo>
                  <a:lnTo>
                    <a:pt x="228892" y="277749"/>
                  </a:lnTo>
                  <a:lnTo>
                    <a:pt x="228892" y="296265"/>
                  </a:lnTo>
                  <a:lnTo>
                    <a:pt x="228892" y="351815"/>
                  </a:lnTo>
                  <a:lnTo>
                    <a:pt x="187274" y="351815"/>
                  </a:lnTo>
                  <a:lnTo>
                    <a:pt x="187274" y="296265"/>
                  </a:lnTo>
                  <a:lnTo>
                    <a:pt x="228892" y="296265"/>
                  </a:lnTo>
                  <a:lnTo>
                    <a:pt x="228892" y="277749"/>
                  </a:lnTo>
                  <a:lnTo>
                    <a:pt x="171132" y="277749"/>
                  </a:lnTo>
                  <a:lnTo>
                    <a:pt x="166471" y="281901"/>
                  </a:lnTo>
                  <a:lnTo>
                    <a:pt x="166471" y="366179"/>
                  </a:lnTo>
                  <a:lnTo>
                    <a:pt x="171132" y="370332"/>
                  </a:lnTo>
                  <a:lnTo>
                    <a:pt x="245046" y="370332"/>
                  </a:lnTo>
                  <a:lnTo>
                    <a:pt x="249707" y="366179"/>
                  </a:lnTo>
                  <a:lnTo>
                    <a:pt x="249707" y="351815"/>
                  </a:lnTo>
                  <a:lnTo>
                    <a:pt x="249707" y="296265"/>
                  </a:lnTo>
                  <a:lnTo>
                    <a:pt x="249707" y="281901"/>
                  </a:lnTo>
                  <a:close/>
                </a:path>
                <a:path w="416560" h="370840">
                  <a:moveTo>
                    <a:pt x="249707" y="170802"/>
                  </a:moveTo>
                  <a:lnTo>
                    <a:pt x="245046" y="166649"/>
                  </a:lnTo>
                  <a:lnTo>
                    <a:pt x="228904" y="166649"/>
                  </a:lnTo>
                  <a:lnTo>
                    <a:pt x="228904" y="185166"/>
                  </a:lnTo>
                  <a:lnTo>
                    <a:pt x="228904" y="240715"/>
                  </a:lnTo>
                  <a:lnTo>
                    <a:pt x="187286" y="240715"/>
                  </a:lnTo>
                  <a:lnTo>
                    <a:pt x="187286" y="185166"/>
                  </a:lnTo>
                  <a:lnTo>
                    <a:pt x="228904" y="185166"/>
                  </a:lnTo>
                  <a:lnTo>
                    <a:pt x="228904" y="166649"/>
                  </a:lnTo>
                  <a:lnTo>
                    <a:pt x="171132" y="166649"/>
                  </a:lnTo>
                  <a:lnTo>
                    <a:pt x="166471" y="170802"/>
                  </a:lnTo>
                  <a:lnTo>
                    <a:pt x="166471" y="255079"/>
                  </a:lnTo>
                  <a:lnTo>
                    <a:pt x="171132" y="259232"/>
                  </a:lnTo>
                  <a:lnTo>
                    <a:pt x="245046" y="259232"/>
                  </a:lnTo>
                  <a:lnTo>
                    <a:pt x="249707" y="255079"/>
                  </a:lnTo>
                  <a:lnTo>
                    <a:pt x="249707" y="240715"/>
                  </a:lnTo>
                  <a:lnTo>
                    <a:pt x="249707" y="185166"/>
                  </a:lnTo>
                  <a:lnTo>
                    <a:pt x="249707" y="170802"/>
                  </a:lnTo>
                  <a:close/>
                </a:path>
                <a:path w="416560" h="370840">
                  <a:moveTo>
                    <a:pt x="353745" y="281901"/>
                  </a:moveTo>
                  <a:lnTo>
                    <a:pt x="349084" y="277749"/>
                  </a:lnTo>
                  <a:lnTo>
                    <a:pt x="332930" y="277749"/>
                  </a:lnTo>
                  <a:lnTo>
                    <a:pt x="332930" y="296265"/>
                  </a:lnTo>
                  <a:lnTo>
                    <a:pt x="332930" y="351815"/>
                  </a:lnTo>
                  <a:lnTo>
                    <a:pt x="291312" y="351815"/>
                  </a:lnTo>
                  <a:lnTo>
                    <a:pt x="291312" y="296265"/>
                  </a:lnTo>
                  <a:lnTo>
                    <a:pt x="332930" y="296265"/>
                  </a:lnTo>
                  <a:lnTo>
                    <a:pt x="332930" y="277749"/>
                  </a:lnTo>
                  <a:lnTo>
                    <a:pt x="275170" y="277749"/>
                  </a:lnTo>
                  <a:lnTo>
                    <a:pt x="270510" y="281901"/>
                  </a:lnTo>
                  <a:lnTo>
                    <a:pt x="270510" y="366179"/>
                  </a:lnTo>
                  <a:lnTo>
                    <a:pt x="275170" y="370332"/>
                  </a:lnTo>
                  <a:lnTo>
                    <a:pt x="349084" y="370332"/>
                  </a:lnTo>
                  <a:lnTo>
                    <a:pt x="353745" y="366179"/>
                  </a:lnTo>
                  <a:lnTo>
                    <a:pt x="353745" y="351815"/>
                  </a:lnTo>
                  <a:lnTo>
                    <a:pt x="353745" y="296265"/>
                  </a:lnTo>
                  <a:lnTo>
                    <a:pt x="353745" y="281901"/>
                  </a:lnTo>
                  <a:close/>
                </a:path>
                <a:path w="416560" h="370840">
                  <a:moveTo>
                    <a:pt x="353745" y="170802"/>
                  </a:moveTo>
                  <a:lnTo>
                    <a:pt x="349084" y="166649"/>
                  </a:lnTo>
                  <a:lnTo>
                    <a:pt x="332943" y="166649"/>
                  </a:lnTo>
                  <a:lnTo>
                    <a:pt x="332943" y="185166"/>
                  </a:lnTo>
                  <a:lnTo>
                    <a:pt x="332943" y="240715"/>
                  </a:lnTo>
                  <a:lnTo>
                    <a:pt x="291325" y="240715"/>
                  </a:lnTo>
                  <a:lnTo>
                    <a:pt x="291325" y="185166"/>
                  </a:lnTo>
                  <a:lnTo>
                    <a:pt x="332943" y="185166"/>
                  </a:lnTo>
                  <a:lnTo>
                    <a:pt x="332943" y="166649"/>
                  </a:lnTo>
                  <a:lnTo>
                    <a:pt x="275170" y="166649"/>
                  </a:lnTo>
                  <a:lnTo>
                    <a:pt x="270510" y="170802"/>
                  </a:lnTo>
                  <a:lnTo>
                    <a:pt x="270510" y="255079"/>
                  </a:lnTo>
                  <a:lnTo>
                    <a:pt x="275170" y="259232"/>
                  </a:lnTo>
                  <a:lnTo>
                    <a:pt x="349084" y="259232"/>
                  </a:lnTo>
                  <a:lnTo>
                    <a:pt x="353745" y="255079"/>
                  </a:lnTo>
                  <a:lnTo>
                    <a:pt x="353745" y="240715"/>
                  </a:lnTo>
                  <a:lnTo>
                    <a:pt x="353745" y="185166"/>
                  </a:lnTo>
                  <a:lnTo>
                    <a:pt x="353745" y="170802"/>
                  </a:lnTo>
                  <a:close/>
                </a:path>
                <a:path w="416560" h="370840">
                  <a:moveTo>
                    <a:pt x="353745" y="78219"/>
                  </a:moveTo>
                  <a:lnTo>
                    <a:pt x="349084" y="74066"/>
                  </a:lnTo>
                  <a:lnTo>
                    <a:pt x="332943" y="74066"/>
                  </a:lnTo>
                  <a:lnTo>
                    <a:pt x="332943" y="92583"/>
                  </a:lnTo>
                  <a:lnTo>
                    <a:pt x="332943" y="129616"/>
                  </a:lnTo>
                  <a:lnTo>
                    <a:pt x="291325" y="129616"/>
                  </a:lnTo>
                  <a:lnTo>
                    <a:pt x="291325" y="92583"/>
                  </a:lnTo>
                  <a:lnTo>
                    <a:pt x="332943" y="92583"/>
                  </a:lnTo>
                  <a:lnTo>
                    <a:pt x="332943" y="74066"/>
                  </a:lnTo>
                  <a:lnTo>
                    <a:pt x="275170" y="74066"/>
                  </a:lnTo>
                  <a:lnTo>
                    <a:pt x="270510" y="78219"/>
                  </a:lnTo>
                  <a:lnTo>
                    <a:pt x="270510" y="143979"/>
                  </a:lnTo>
                  <a:lnTo>
                    <a:pt x="275170" y="148132"/>
                  </a:lnTo>
                  <a:lnTo>
                    <a:pt x="349084" y="148132"/>
                  </a:lnTo>
                  <a:lnTo>
                    <a:pt x="353745" y="143979"/>
                  </a:lnTo>
                  <a:lnTo>
                    <a:pt x="353745" y="129616"/>
                  </a:lnTo>
                  <a:lnTo>
                    <a:pt x="353745" y="92583"/>
                  </a:lnTo>
                  <a:lnTo>
                    <a:pt x="353745" y="78219"/>
                  </a:lnTo>
                  <a:close/>
                </a:path>
                <a:path w="416560" h="370840">
                  <a:moveTo>
                    <a:pt x="416179" y="4152"/>
                  </a:moveTo>
                  <a:lnTo>
                    <a:pt x="411505" y="0"/>
                  </a:lnTo>
                  <a:lnTo>
                    <a:pt x="4660" y="0"/>
                  </a:lnTo>
                  <a:lnTo>
                    <a:pt x="0" y="4152"/>
                  </a:lnTo>
                  <a:lnTo>
                    <a:pt x="0" y="51396"/>
                  </a:lnTo>
                  <a:lnTo>
                    <a:pt x="4660" y="55549"/>
                  </a:lnTo>
                  <a:lnTo>
                    <a:pt x="20802" y="55549"/>
                  </a:lnTo>
                  <a:lnTo>
                    <a:pt x="20802" y="366179"/>
                  </a:lnTo>
                  <a:lnTo>
                    <a:pt x="25463" y="370332"/>
                  </a:lnTo>
                  <a:lnTo>
                    <a:pt x="36944" y="370332"/>
                  </a:lnTo>
                  <a:lnTo>
                    <a:pt x="41617" y="366179"/>
                  </a:lnTo>
                  <a:lnTo>
                    <a:pt x="41617" y="55549"/>
                  </a:lnTo>
                  <a:lnTo>
                    <a:pt x="374561" y="55549"/>
                  </a:lnTo>
                  <a:lnTo>
                    <a:pt x="374561" y="366179"/>
                  </a:lnTo>
                  <a:lnTo>
                    <a:pt x="379222" y="370332"/>
                  </a:lnTo>
                  <a:lnTo>
                    <a:pt x="390702" y="370332"/>
                  </a:lnTo>
                  <a:lnTo>
                    <a:pt x="395363" y="366179"/>
                  </a:lnTo>
                  <a:lnTo>
                    <a:pt x="395363" y="55549"/>
                  </a:lnTo>
                  <a:lnTo>
                    <a:pt x="411505" y="55549"/>
                  </a:lnTo>
                  <a:lnTo>
                    <a:pt x="416179" y="51396"/>
                  </a:lnTo>
                  <a:lnTo>
                    <a:pt x="416179" y="37033"/>
                  </a:lnTo>
                  <a:lnTo>
                    <a:pt x="416179" y="18516"/>
                  </a:lnTo>
                  <a:lnTo>
                    <a:pt x="416179" y="4152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000248" y="6322567"/>
            <a:ext cx="1647189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40"/>
              </a:lnSpc>
              <a:spcBef>
                <a:spcPts val="100"/>
              </a:spcBef>
            </a:pPr>
            <a:r>
              <a:rPr sz="3600" b="1" spc="30" dirty="0">
                <a:solidFill>
                  <a:srgbClr val="020B4E"/>
                </a:solidFill>
                <a:latin typeface="Gill Sans MT"/>
                <a:cs typeface="Gill Sans MT"/>
              </a:rPr>
              <a:t>30</a:t>
            </a:r>
            <a:endParaRPr sz="3600">
              <a:latin typeface="Gill Sans MT"/>
              <a:cs typeface="Gill Sans MT"/>
            </a:endParaRPr>
          </a:p>
          <a:p>
            <a:pPr marL="12700">
              <a:lnSpc>
                <a:spcPts val="1839"/>
              </a:lnSpc>
            </a:pP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Affordable</a:t>
            </a:r>
            <a:r>
              <a:rPr sz="1600" spc="-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100" dirty="0">
                <a:solidFill>
                  <a:srgbClr val="020B4E"/>
                </a:solidFill>
                <a:latin typeface="Gill Sans MT"/>
                <a:cs typeface="Gill Sans MT"/>
              </a:rPr>
              <a:t>homes</a:t>
            </a:r>
            <a:endParaRPr sz="1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600" spc="55" dirty="0">
                <a:solidFill>
                  <a:srgbClr val="020B4E"/>
                </a:solidFill>
                <a:latin typeface="Gill Sans MT"/>
                <a:cs typeface="Gill Sans MT"/>
              </a:rPr>
              <a:t>50-</a:t>
            </a:r>
            <a:r>
              <a:rPr sz="1600" spc="70" dirty="0">
                <a:solidFill>
                  <a:srgbClr val="020B4E"/>
                </a:solidFill>
                <a:latin typeface="Gill Sans MT"/>
                <a:cs typeface="Gill Sans MT"/>
              </a:rPr>
              <a:t>85%</a:t>
            </a:r>
            <a:r>
              <a:rPr sz="1600" spc="-4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-25" dirty="0">
                <a:solidFill>
                  <a:srgbClr val="020B4E"/>
                </a:solidFill>
                <a:latin typeface="Gill Sans MT"/>
                <a:cs typeface="Gill Sans MT"/>
              </a:rPr>
              <a:t>AMI</a:t>
            </a:r>
            <a:endParaRPr sz="1600">
              <a:latin typeface="Gill Sans MT"/>
              <a:cs typeface="Gill Sans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93807" y="2322576"/>
            <a:ext cx="5164073" cy="6078827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5622799" y="6411465"/>
            <a:ext cx="850900" cy="850900"/>
            <a:chOff x="5622799" y="6411465"/>
            <a:chExt cx="850900" cy="850900"/>
          </a:xfrm>
        </p:grpSpPr>
        <p:sp>
          <p:nvSpPr>
            <p:cNvPr id="20" name="object 20"/>
            <p:cNvSpPr/>
            <p:nvPr/>
          </p:nvSpPr>
          <p:spPr>
            <a:xfrm>
              <a:off x="5622799" y="6411465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6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6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2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6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68681" y="6625590"/>
              <a:ext cx="365760" cy="370840"/>
            </a:xfrm>
            <a:custGeom>
              <a:avLst/>
              <a:gdLst/>
              <a:ahLst/>
              <a:cxnLst/>
              <a:rect l="l" t="t" r="r" b="b"/>
              <a:pathLst>
                <a:path w="365760" h="370840">
                  <a:moveTo>
                    <a:pt x="361454" y="349732"/>
                  </a:moveTo>
                  <a:lnTo>
                    <a:pt x="4330" y="349732"/>
                  </a:lnTo>
                  <a:lnTo>
                    <a:pt x="25" y="354368"/>
                  </a:lnTo>
                  <a:lnTo>
                    <a:pt x="25" y="365721"/>
                  </a:lnTo>
                  <a:lnTo>
                    <a:pt x="4330" y="370331"/>
                  </a:lnTo>
                  <a:lnTo>
                    <a:pt x="361454" y="370331"/>
                  </a:lnTo>
                  <a:lnTo>
                    <a:pt x="365759" y="365721"/>
                  </a:lnTo>
                  <a:lnTo>
                    <a:pt x="365759" y="354368"/>
                  </a:lnTo>
                  <a:lnTo>
                    <a:pt x="361454" y="349732"/>
                  </a:lnTo>
                  <a:close/>
                </a:path>
                <a:path w="365760" h="370840">
                  <a:moveTo>
                    <a:pt x="361454" y="0"/>
                  </a:moveTo>
                  <a:lnTo>
                    <a:pt x="4317" y="0"/>
                  </a:lnTo>
                  <a:lnTo>
                    <a:pt x="0" y="4610"/>
                  </a:lnTo>
                  <a:lnTo>
                    <a:pt x="0" y="221729"/>
                  </a:lnTo>
                  <a:lnTo>
                    <a:pt x="4317" y="226339"/>
                  </a:lnTo>
                  <a:lnTo>
                    <a:pt x="154000" y="226339"/>
                  </a:lnTo>
                  <a:lnTo>
                    <a:pt x="154000" y="349732"/>
                  </a:lnTo>
                  <a:lnTo>
                    <a:pt x="173278" y="349732"/>
                  </a:lnTo>
                  <a:lnTo>
                    <a:pt x="173278" y="226326"/>
                  </a:lnTo>
                  <a:lnTo>
                    <a:pt x="361466" y="226326"/>
                  </a:lnTo>
                  <a:lnTo>
                    <a:pt x="365759" y="221729"/>
                  </a:lnTo>
                  <a:lnTo>
                    <a:pt x="365759" y="205765"/>
                  </a:lnTo>
                  <a:lnTo>
                    <a:pt x="19253" y="205765"/>
                  </a:lnTo>
                  <a:lnTo>
                    <a:pt x="19253" y="20548"/>
                  </a:lnTo>
                  <a:lnTo>
                    <a:pt x="365759" y="20548"/>
                  </a:lnTo>
                  <a:lnTo>
                    <a:pt x="365759" y="4610"/>
                  </a:lnTo>
                  <a:lnTo>
                    <a:pt x="361454" y="0"/>
                  </a:lnTo>
                  <a:close/>
                </a:path>
                <a:path w="365760" h="370840">
                  <a:moveTo>
                    <a:pt x="361466" y="226326"/>
                  </a:moveTo>
                  <a:lnTo>
                    <a:pt x="192506" y="226326"/>
                  </a:lnTo>
                  <a:lnTo>
                    <a:pt x="192506" y="349732"/>
                  </a:lnTo>
                  <a:lnTo>
                    <a:pt x="211759" y="349732"/>
                  </a:lnTo>
                  <a:lnTo>
                    <a:pt x="211759" y="226339"/>
                  </a:lnTo>
                  <a:lnTo>
                    <a:pt x="361466" y="226326"/>
                  </a:lnTo>
                  <a:close/>
                </a:path>
                <a:path w="365760" h="370840">
                  <a:moveTo>
                    <a:pt x="202133" y="205714"/>
                  </a:moveTo>
                  <a:lnTo>
                    <a:pt x="163626" y="205714"/>
                  </a:lnTo>
                  <a:lnTo>
                    <a:pt x="162839" y="205765"/>
                  </a:lnTo>
                  <a:lnTo>
                    <a:pt x="202945" y="205765"/>
                  </a:lnTo>
                  <a:lnTo>
                    <a:pt x="202133" y="205714"/>
                  </a:lnTo>
                  <a:close/>
                </a:path>
                <a:path w="365760" h="370840">
                  <a:moveTo>
                    <a:pt x="365759" y="20548"/>
                  </a:moveTo>
                  <a:lnTo>
                    <a:pt x="346532" y="20548"/>
                  </a:lnTo>
                  <a:lnTo>
                    <a:pt x="346532" y="205765"/>
                  </a:lnTo>
                  <a:lnTo>
                    <a:pt x="365759" y="205765"/>
                  </a:lnTo>
                  <a:lnTo>
                    <a:pt x="365759" y="20548"/>
                  </a:lnTo>
                  <a:close/>
                </a:path>
                <a:path w="365760" h="370840">
                  <a:moveTo>
                    <a:pt x="80693" y="123443"/>
                  </a:moveTo>
                  <a:lnTo>
                    <a:pt x="60490" y="123443"/>
                  </a:lnTo>
                  <a:lnTo>
                    <a:pt x="79197" y="183464"/>
                  </a:lnTo>
                  <a:lnTo>
                    <a:pt x="84581" y="186385"/>
                  </a:lnTo>
                  <a:lnTo>
                    <a:pt x="94653" y="182841"/>
                  </a:lnTo>
                  <a:lnTo>
                    <a:pt x="97370" y="177037"/>
                  </a:lnTo>
                  <a:lnTo>
                    <a:pt x="80693" y="123443"/>
                  </a:lnTo>
                  <a:close/>
                </a:path>
                <a:path w="365760" h="370840">
                  <a:moveTo>
                    <a:pt x="250253" y="114693"/>
                  </a:moveTo>
                  <a:lnTo>
                    <a:pt x="211772" y="114693"/>
                  </a:lnTo>
                  <a:lnTo>
                    <a:pt x="231546" y="178092"/>
                  </a:lnTo>
                  <a:lnTo>
                    <a:pt x="233197" y="183464"/>
                  </a:lnTo>
                  <a:lnTo>
                    <a:pt x="238607" y="186385"/>
                  </a:lnTo>
                  <a:lnTo>
                    <a:pt x="247675" y="183184"/>
                  </a:lnTo>
                  <a:lnTo>
                    <a:pt x="250202" y="179184"/>
                  </a:lnTo>
                  <a:lnTo>
                    <a:pt x="250253" y="114693"/>
                  </a:lnTo>
                  <a:close/>
                </a:path>
                <a:path w="365760" h="370840">
                  <a:moveTo>
                    <a:pt x="75310" y="41147"/>
                  </a:moveTo>
                  <a:lnTo>
                    <a:pt x="42811" y="41147"/>
                  </a:lnTo>
                  <a:lnTo>
                    <a:pt x="38506" y="45758"/>
                  </a:lnTo>
                  <a:lnTo>
                    <a:pt x="38506" y="180555"/>
                  </a:lnTo>
                  <a:lnTo>
                    <a:pt x="42811" y="185165"/>
                  </a:lnTo>
                  <a:lnTo>
                    <a:pt x="53416" y="185165"/>
                  </a:lnTo>
                  <a:lnTo>
                    <a:pt x="57734" y="180555"/>
                  </a:lnTo>
                  <a:lnTo>
                    <a:pt x="57734" y="123443"/>
                  </a:lnTo>
                  <a:lnTo>
                    <a:pt x="80693" y="123443"/>
                  </a:lnTo>
                  <a:lnTo>
                    <a:pt x="79755" y="120434"/>
                  </a:lnTo>
                  <a:lnTo>
                    <a:pt x="82676" y="118960"/>
                  </a:lnTo>
                  <a:lnTo>
                    <a:pt x="85318" y="116941"/>
                  </a:lnTo>
                  <a:lnTo>
                    <a:pt x="87604" y="114541"/>
                  </a:lnTo>
                  <a:lnTo>
                    <a:pt x="93002" y="108775"/>
                  </a:lnTo>
                  <a:lnTo>
                    <a:pt x="95499" y="102844"/>
                  </a:lnTo>
                  <a:lnTo>
                    <a:pt x="57734" y="102844"/>
                  </a:lnTo>
                  <a:lnTo>
                    <a:pt x="57734" y="61696"/>
                  </a:lnTo>
                  <a:lnTo>
                    <a:pt x="95461" y="61696"/>
                  </a:lnTo>
                  <a:lnTo>
                    <a:pt x="93052" y="55943"/>
                  </a:lnTo>
                  <a:lnTo>
                    <a:pt x="87922" y="50380"/>
                  </a:lnTo>
                  <a:lnTo>
                    <a:pt x="82549" y="44627"/>
                  </a:lnTo>
                  <a:lnTo>
                    <a:pt x="75310" y="41147"/>
                  </a:lnTo>
                  <a:close/>
                </a:path>
                <a:path w="365760" h="370840">
                  <a:moveTo>
                    <a:pt x="168948" y="41147"/>
                  </a:moveTo>
                  <a:lnTo>
                    <a:pt x="119811" y="41147"/>
                  </a:lnTo>
                  <a:lnTo>
                    <a:pt x="115519" y="45758"/>
                  </a:lnTo>
                  <a:lnTo>
                    <a:pt x="115519" y="180555"/>
                  </a:lnTo>
                  <a:lnTo>
                    <a:pt x="119811" y="185165"/>
                  </a:lnTo>
                  <a:lnTo>
                    <a:pt x="168948" y="185165"/>
                  </a:lnTo>
                  <a:lnTo>
                    <a:pt x="173253" y="180555"/>
                  </a:lnTo>
                  <a:lnTo>
                    <a:pt x="173253" y="169202"/>
                  </a:lnTo>
                  <a:lnTo>
                    <a:pt x="168948" y="164566"/>
                  </a:lnTo>
                  <a:lnTo>
                    <a:pt x="134759" y="164566"/>
                  </a:lnTo>
                  <a:lnTo>
                    <a:pt x="134759" y="123443"/>
                  </a:lnTo>
                  <a:lnTo>
                    <a:pt x="168948" y="123443"/>
                  </a:lnTo>
                  <a:lnTo>
                    <a:pt x="173134" y="118960"/>
                  </a:lnTo>
                  <a:lnTo>
                    <a:pt x="173253" y="107480"/>
                  </a:lnTo>
                  <a:lnTo>
                    <a:pt x="168948" y="102844"/>
                  </a:lnTo>
                  <a:lnTo>
                    <a:pt x="134759" y="102844"/>
                  </a:lnTo>
                  <a:lnTo>
                    <a:pt x="134759" y="61696"/>
                  </a:lnTo>
                  <a:lnTo>
                    <a:pt x="168948" y="61696"/>
                  </a:lnTo>
                  <a:lnTo>
                    <a:pt x="173253" y="57086"/>
                  </a:lnTo>
                  <a:lnTo>
                    <a:pt x="173253" y="45758"/>
                  </a:lnTo>
                  <a:lnTo>
                    <a:pt x="168948" y="41147"/>
                  </a:lnTo>
                  <a:close/>
                </a:path>
                <a:path w="365760" h="370840">
                  <a:moveTo>
                    <a:pt x="206730" y="41147"/>
                  </a:moveTo>
                  <a:lnTo>
                    <a:pt x="196824" y="41147"/>
                  </a:lnTo>
                  <a:lnTo>
                    <a:pt x="192506" y="45758"/>
                  </a:lnTo>
                  <a:lnTo>
                    <a:pt x="192506" y="180555"/>
                  </a:lnTo>
                  <a:lnTo>
                    <a:pt x="196824" y="185165"/>
                  </a:lnTo>
                  <a:lnTo>
                    <a:pt x="207467" y="185165"/>
                  </a:lnTo>
                  <a:lnTo>
                    <a:pt x="211772" y="180555"/>
                  </a:lnTo>
                  <a:lnTo>
                    <a:pt x="211772" y="114693"/>
                  </a:lnTo>
                  <a:lnTo>
                    <a:pt x="250253" y="114693"/>
                  </a:lnTo>
                  <a:lnTo>
                    <a:pt x="250253" y="111632"/>
                  </a:lnTo>
                  <a:lnTo>
                    <a:pt x="231012" y="111632"/>
                  </a:lnTo>
                  <a:lnTo>
                    <a:pt x="211543" y="49174"/>
                  </a:lnTo>
                  <a:lnTo>
                    <a:pt x="210565" y="44564"/>
                  </a:lnTo>
                  <a:lnTo>
                    <a:pt x="206730" y="41147"/>
                  </a:lnTo>
                  <a:close/>
                </a:path>
                <a:path w="365760" h="370840">
                  <a:moveTo>
                    <a:pt x="308025" y="61696"/>
                  </a:moveTo>
                  <a:lnTo>
                    <a:pt x="288759" y="61696"/>
                  </a:lnTo>
                  <a:lnTo>
                    <a:pt x="288759" y="180555"/>
                  </a:lnTo>
                  <a:lnTo>
                    <a:pt x="293065" y="185165"/>
                  </a:lnTo>
                  <a:lnTo>
                    <a:pt x="303695" y="185165"/>
                  </a:lnTo>
                  <a:lnTo>
                    <a:pt x="308025" y="180555"/>
                  </a:lnTo>
                  <a:lnTo>
                    <a:pt x="308025" y="61696"/>
                  </a:lnTo>
                  <a:close/>
                </a:path>
                <a:path w="365760" h="370840">
                  <a:moveTo>
                    <a:pt x="245948" y="41147"/>
                  </a:moveTo>
                  <a:lnTo>
                    <a:pt x="235318" y="41147"/>
                  </a:lnTo>
                  <a:lnTo>
                    <a:pt x="231012" y="45758"/>
                  </a:lnTo>
                  <a:lnTo>
                    <a:pt x="231012" y="111632"/>
                  </a:lnTo>
                  <a:lnTo>
                    <a:pt x="250253" y="111632"/>
                  </a:lnTo>
                  <a:lnTo>
                    <a:pt x="250253" y="45758"/>
                  </a:lnTo>
                  <a:lnTo>
                    <a:pt x="245948" y="41147"/>
                  </a:lnTo>
                  <a:close/>
                </a:path>
                <a:path w="365760" h="370840">
                  <a:moveTo>
                    <a:pt x="95461" y="61696"/>
                  </a:moveTo>
                  <a:lnTo>
                    <a:pt x="70040" y="61696"/>
                  </a:lnTo>
                  <a:lnTo>
                    <a:pt x="72440" y="62852"/>
                  </a:lnTo>
                  <a:lnTo>
                    <a:pt x="75945" y="66598"/>
                  </a:lnTo>
                  <a:lnTo>
                    <a:pt x="77025" y="69164"/>
                  </a:lnTo>
                  <a:lnTo>
                    <a:pt x="77025" y="95402"/>
                  </a:lnTo>
                  <a:lnTo>
                    <a:pt x="75945" y="97967"/>
                  </a:lnTo>
                  <a:lnTo>
                    <a:pt x="72440" y="101714"/>
                  </a:lnTo>
                  <a:lnTo>
                    <a:pt x="70040" y="102844"/>
                  </a:lnTo>
                  <a:lnTo>
                    <a:pt x="95499" y="102844"/>
                  </a:lnTo>
                  <a:lnTo>
                    <a:pt x="96253" y="101053"/>
                  </a:lnTo>
                  <a:lnTo>
                    <a:pt x="96253" y="63588"/>
                  </a:lnTo>
                  <a:lnTo>
                    <a:pt x="95461" y="61696"/>
                  </a:lnTo>
                  <a:close/>
                </a:path>
                <a:path w="365760" h="370840">
                  <a:moveTo>
                    <a:pt x="322973" y="41147"/>
                  </a:moveTo>
                  <a:lnTo>
                    <a:pt x="273837" y="41147"/>
                  </a:lnTo>
                  <a:lnTo>
                    <a:pt x="269532" y="45758"/>
                  </a:lnTo>
                  <a:lnTo>
                    <a:pt x="269532" y="57086"/>
                  </a:lnTo>
                  <a:lnTo>
                    <a:pt x="273837" y="61696"/>
                  </a:lnTo>
                  <a:lnTo>
                    <a:pt x="322973" y="61696"/>
                  </a:lnTo>
                  <a:lnTo>
                    <a:pt x="327278" y="57086"/>
                  </a:lnTo>
                  <a:lnTo>
                    <a:pt x="327278" y="45758"/>
                  </a:lnTo>
                  <a:lnTo>
                    <a:pt x="322973" y="41147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681283" y="6368584"/>
            <a:ext cx="2611120" cy="78295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000" b="1" spc="60" dirty="0">
                <a:solidFill>
                  <a:srgbClr val="020B4E"/>
                </a:solidFill>
                <a:latin typeface="Gill Sans MT"/>
                <a:cs typeface="Gill Sans MT"/>
              </a:rPr>
              <a:t>$733-</a:t>
            </a:r>
            <a:r>
              <a:rPr sz="3000" b="1" spc="35" dirty="0">
                <a:solidFill>
                  <a:srgbClr val="020B4E"/>
                </a:solidFill>
                <a:latin typeface="Gill Sans MT"/>
                <a:cs typeface="Gill Sans MT"/>
              </a:rPr>
              <a:t>$833/mo</a:t>
            </a:r>
            <a:endParaRPr sz="3000">
              <a:latin typeface="Gill Sans MT"/>
              <a:cs typeface="Gill Sans MT"/>
            </a:endParaRPr>
          </a:p>
          <a:p>
            <a:pPr marL="29209">
              <a:lnSpc>
                <a:spcPct val="100000"/>
              </a:lnSpc>
              <a:spcBef>
                <a:spcPts val="155"/>
              </a:spcBef>
            </a:pP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Affordable</a:t>
            </a:r>
            <a:r>
              <a:rPr sz="1600" spc="10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rental</a:t>
            </a:r>
            <a:r>
              <a:rPr sz="1600" spc="105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-20" dirty="0">
                <a:solidFill>
                  <a:srgbClr val="020B4E"/>
                </a:solidFill>
                <a:latin typeface="Gill Sans MT"/>
                <a:cs typeface="Gill Sans MT"/>
              </a:rPr>
              <a:t>rate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593079" y="7683003"/>
            <a:ext cx="850900" cy="850900"/>
            <a:chOff x="5593079" y="7683003"/>
            <a:chExt cx="850900" cy="850900"/>
          </a:xfrm>
        </p:grpSpPr>
        <p:sp>
          <p:nvSpPr>
            <p:cNvPr id="24" name="object 24"/>
            <p:cNvSpPr/>
            <p:nvPr/>
          </p:nvSpPr>
          <p:spPr>
            <a:xfrm>
              <a:off x="5593079" y="7683003"/>
              <a:ext cx="850900" cy="850900"/>
            </a:xfrm>
            <a:custGeom>
              <a:avLst/>
              <a:gdLst/>
              <a:ahLst/>
              <a:cxnLst/>
              <a:rect l="l" t="t" r="r" b="b"/>
              <a:pathLst>
                <a:path w="850900" h="850900">
                  <a:moveTo>
                    <a:pt x="425196" y="0"/>
                  </a:moveTo>
                  <a:lnTo>
                    <a:pt x="378865" y="2495"/>
                  </a:lnTo>
                  <a:lnTo>
                    <a:pt x="333979" y="9807"/>
                  </a:lnTo>
                  <a:lnTo>
                    <a:pt x="290798" y="21677"/>
                  </a:lnTo>
                  <a:lnTo>
                    <a:pt x="249581" y="37846"/>
                  </a:lnTo>
                  <a:lnTo>
                    <a:pt x="210588" y="58053"/>
                  </a:lnTo>
                  <a:lnTo>
                    <a:pt x="174077" y="82040"/>
                  </a:lnTo>
                  <a:lnTo>
                    <a:pt x="140309" y="109548"/>
                  </a:lnTo>
                  <a:lnTo>
                    <a:pt x="109542" y="140316"/>
                  </a:lnTo>
                  <a:lnTo>
                    <a:pt x="82036" y="174086"/>
                  </a:lnTo>
                  <a:lnTo>
                    <a:pt x="58050" y="210597"/>
                  </a:lnTo>
                  <a:lnTo>
                    <a:pt x="37843" y="249592"/>
                  </a:lnTo>
                  <a:lnTo>
                    <a:pt x="21676" y="290810"/>
                  </a:lnTo>
                  <a:lnTo>
                    <a:pt x="9806" y="333991"/>
                  </a:lnTo>
                  <a:lnTo>
                    <a:pt x="2494" y="378877"/>
                  </a:lnTo>
                  <a:lnTo>
                    <a:pt x="0" y="425208"/>
                  </a:lnTo>
                  <a:lnTo>
                    <a:pt x="2494" y="471537"/>
                  </a:lnTo>
                  <a:lnTo>
                    <a:pt x="9806" y="516421"/>
                  </a:lnTo>
                  <a:lnTo>
                    <a:pt x="21676" y="559601"/>
                  </a:lnTo>
                  <a:lnTo>
                    <a:pt x="37843" y="600817"/>
                  </a:lnTo>
                  <a:lnTo>
                    <a:pt x="58050" y="639810"/>
                  </a:lnTo>
                  <a:lnTo>
                    <a:pt x="82036" y="676321"/>
                  </a:lnTo>
                  <a:lnTo>
                    <a:pt x="109542" y="710090"/>
                  </a:lnTo>
                  <a:lnTo>
                    <a:pt x="140309" y="740857"/>
                  </a:lnTo>
                  <a:lnTo>
                    <a:pt x="174077" y="768364"/>
                  </a:lnTo>
                  <a:lnTo>
                    <a:pt x="210588" y="792351"/>
                  </a:lnTo>
                  <a:lnTo>
                    <a:pt x="249581" y="812558"/>
                  </a:lnTo>
                  <a:lnTo>
                    <a:pt x="290798" y="828727"/>
                  </a:lnTo>
                  <a:lnTo>
                    <a:pt x="333979" y="840597"/>
                  </a:lnTo>
                  <a:lnTo>
                    <a:pt x="378865" y="847909"/>
                  </a:lnTo>
                  <a:lnTo>
                    <a:pt x="425196" y="850404"/>
                  </a:lnTo>
                  <a:lnTo>
                    <a:pt x="471524" y="847909"/>
                  </a:lnTo>
                  <a:lnTo>
                    <a:pt x="516408" y="840597"/>
                  </a:lnTo>
                  <a:lnTo>
                    <a:pt x="559588" y="828727"/>
                  </a:lnTo>
                  <a:lnTo>
                    <a:pt x="600804" y="812558"/>
                  </a:lnTo>
                  <a:lnTo>
                    <a:pt x="639797" y="792351"/>
                  </a:lnTo>
                  <a:lnTo>
                    <a:pt x="676308" y="768364"/>
                  </a:lnTo>
                  <a:lnTo>
                    <a:pt x="710077" y="740857"/>
                  </a:lnTo>
                  <a:lnTo>
                    <a:pt x="740845" y="710090"/>
                  </a:lnTo>
                  <a:lnTo>
                    <a:pt x="768352" y="676321"/>
                  </a:lnTo>
                  <a:lnTo>
                    <a:pt x="792338" y="639810"/>
                  </a:lnTo>
                  <a:lnTo>
                    <a:pt x="812546" y="600817"/>
                  </a:lnTo>
                  <a:lnTo>
                    <a:pt x="828714" y="559601"/>
                  </a:lnTo>
                  <a:lnTo>
                    <a:pt x="840584" y="516421"/>
                  </a:lnTo>
                  <a:lnTo>
                    <a:pt x="847896" y="471537"/>
                  </a:lnTo>
                  <a:lnTo>
                    <a:pt x="850392" y="425208"/>
                  </a:lnTo>
                  <a:lnTo>
                    <a:pt x="847896" y="378877"/>
                  </a:lnTo>
                  <a:lnTo>
                    <a:pt x="840584" y="333991"/>
                  </a:lnTo>
                  <a:lnTo>
                    <a:pt x="828714" y="290810"/>
                  </a:lnTo>
                  <a:lnTo>
                    <a:pt x="812546" y="249592"/>
                  </a:lnTo>
                  <a:lnTo>
                    <a:pt x="792338" y="210597"/>
                  </a:lnTo>
                  <a:lnTo>
                    <a:pt x="768352" y="174086"/>
                  </a:lnTo>
                  <a:lnTo>
                    <a:pt x="740845" y="140316"/>
                  </a:lnTo>
                  <a:lnTo>
                    <a:pt x="710077" y="109548"/>
                  </a:lnTo>
                  <a:lnTo>
                    <a:pt x="676308" y="82040"/>
                  </a:lnTo>
                  <a:lnTo>
                    <a:pt x="639797" y="58053"/>
                  </a:lnTo>
                  <a:lnTo>
                    <a:pt x="600804" y="37846"/>
                  </a:lnTo>
                  <a:lnTo>
                    <a:pt x="559588" y="21677"/>
                  </a:lnTo>
                  <a:lnTo>
                    <a:pt x="516408" y="9807"/>
                  </a:lnTo>
                  <a:lnTo>
                    <a:pt x="471524" y="2495"/>
                  </a:lnTo>
                  <a:lnTo>
                    <a:pt x="425196" y="0"/>
                  </a:lnTo>
                  <a:close/>
                </a:path>
              </a:pathLst>
            </a:custGeom>
            <a:solidFill>
              <a:srgbClr val="81D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4986" y="8023457"/>
              <a:ext cx="73152" cy="7660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868682" y="7907883"/>
              <a:ext cx="365760" cy="384175"/>
            </a:xfrm>
            <a:custGeom>
              <a:avLst/>
              <a:gdLst/>
              <a:ahLst/>
              <a:cxnLst/>
              <a:rect l="l" t="t" r="r" b="b"/>
              <a:pathLst>
                <a:path w="365760" h="384175">
                  <a:moveTo>
                    <a:pt x="312077" y="107657"/>
                  </a:moveTo>
                  <a:lnTo>
                    <a:pt x="311327" y="101638"/>
                  </a:lnTo>
                  <a:lnTo>
                    <a:pt x="185166" y="0"/>
                  </a:lnTo>
                  <a:lnTo>
                    <a:pt x="180594" y="0"/>
                  </a:lnTo>
                  <a:lnTo>
                    <a:pt x="109728" y="57086"/>
                  </a:lnTo>
                  <a:lnTo>
                    <a:pt x="109728" y="4965"/>
                  </a:lnTo>
                  <a:lnTo>
                    <a:pt x="105625" y="673"/>
                  </a:lnTo>
                  <a:lnTo>
                    <a:pt x="95529" y="673"/>
                  </a:lnTo>
                  <a:lnTo>
                    <a:pt x="91440" y="4965"/>
                  </a:lnTo>
                  <a:lnTo>
                    <a:pt x="91440" y="71818"/>
                  </a:lnTo>
                  <a:lnTo>
                    <a:pt x="54419" y="101638"/>
                  </a:lnTo>
                  <a:lnTo>
                    <a:pt x="53670" y="107657"/>
                  </a:lnTo>
                  <a:lnTo>
                    <a:pt x="59842" y="116039"/>
                  </a:lnTo>
                  <a:lnTo>
                    <a:pt x="65582" y="116827"/>
                  </a:lnTo>
                  <a:lnTo>
                    <a:pt x="69583" y="113588"/>
                  </a:lnTo>
                  <a:lnTo>
                    <a:pt x="91440" y="95986"/>
                  </a:lnTo>
                  <a:lnTo>
                    <a:pt x="91440" y="207048"/>
                  </a:lnTo>
                  <a:lnTo>
                    <a:pt x="95529" y="211340"/>
                  </a:lnTo>
                  <a:lnTo>
                    <a:pt x="105625" y="211340"/>
                  </a:lnTo>
                  <a:lnTo>
                    <a:pt x="109728" y="207048"/>
                  </a:lnTo>
                  <a:lnTo>
                    <a:pt x="109728" y="81267"/>
                  </a:lnTo>
                  <a:lnTo>
                    <a:pt x="182880" y="22326"/>
                  </a:lnTo>
                  <a:lnTo>
                    <a:pt x="256032" y="81267"/>
                  </a:lnTo>
                  <a:lnTo>
                    <a:pt x="256032" y="207048"/>
                  </a:lnTo>
                  <a:lnTo>
                    <a:pt x="260121" y="211340"/>
                  </a:lnTo>
                  <a:lnTo>
                    <a:pt x="270217" y="211340"/>
                  </a:lnTo>
                  <a:lnTo>
                    <a:pt x="274320" y="207048"/>
                  </a:lnTo>
                  <a:lnTo>
                    <a:pt x="274320" y="95986"/>
                  </a:lnTo>
                  <a:lnTo>
                    <a:pt x="300177" y="116827"/>
                  </a:lnTo>
                  <a:lnTo>
                    <a:pt x="305917" y="116039"/>
                  </a:lnTo>
                  <a:lnTo>
                    <a:pt x="312077" y="107657"/>
                  </a:lnTo>
                  <a:close/>
                </a:path>
                <a:path w="365760" h="384175">
                  <a:moveTo>
                    <a:pt x="365760" y="221780"/>
                  </a:moveTo>
                  <a:lnTo>
                    <a:pt x="363740" y="211340"/>
                  </a:lnTo>
                  <a:lnTo>
                    <a:pt x="363537" y="210261"/>
                  </a:lnTo>
                  <a:lnTo>
                    <a:pt x="357479" y="200850"/>
                  </a:lnTo>
                  <a:lnTo>
                    <a:pt x="348488" y="194513"/>
                  </a:lnTo>
                  <a:lnTo>
                    <a:pt x="347472" y="194310"/>
                  </a:lnTo>
                  <a:lnTo>
                    <a:pt x="347472" y="216014"/>
                  </a:lnTo>
                  <a:lnTo>
                    <a:pt x="347472" y="224675"/>
                  </a:lnTo>
                  <a:lnTo>
                    <a:pt x="248691" y="322376"/>
                  </a:lnTo>
                  <a:lnTo>
                    <a:pt x="208064" y="343877"/>
                  </a:lnTo>
                  <a:lnTo>
                    <a:pt x="192697" y="345401"/>
                  </a:lnTo>
                  <a:lnTo>
                    <a:pt x="73152" y="345401"/>
                  </a:lnTo>
                  <a:lnTo>
                    <a:pt x="73152" y="268147"/>
                  </a:lnTo>
                  <a:lnTo>
                    <a:pt x="80962" y="266458"/>
                  </a:lnTo>
                  <a:lnTo>
                    <a:pt x="87896" y="264071"/>
                  </a:lnTo>
                  <a:lnTo>
                    <a:pt x="94132" y="261264"/>
                  </a:lnTo>
                  <a:lnTo>
                    <a:pt x="106692" y="254863"/>
                  </a:lnTo>
                  <a:lnTo>
                    <a:pt x="113182" y="252133"/>
                  </a:lnTo>
                  <a:lnTo>
                    <a:pt x="120116" y="250304"/>
                  </a:lnTo>
                  <a:lnTo>
                    <a:pt x="128016" y="249643"/>
                  </a:lnTo>
                  <a:lnTo>
                    <a:pt x="133807" y="249643"/>
                  </a:lnTo>
                  <a:lnTo>
                    <a:pt x="150177" y="258495"/>
                  </a:lnTo>
                  <a:lnTo>
                    <a:pt x="154305" y="261899"/>
                  </a:lnTo>
                  <a:lnTo>
                    <a:pt x="159435" y="265239"/>
                  </a:lnTo>
                  <a:lnTo>
                    <a:pt x="165836" y="267779"/>
                  </a:lnTo>
                  <a:lnTo>
                    <a:pt x="173736" y="268795"/>
                  </a:lnTo>
                  <a:lnTo>
                    <a:pt x="197065" y="268795"/>
                  </a:lnTo>
                  <a:lnTo>
                    <a:pt x="201168" y="273088"/>
                  </a:lnTo>
                  <a:lnTo>
                    <a:pt x="201168" y="283654"/>
                  </a:lnTo>
                  <a:lnTo>
                    <a:pt x="197065" y="287947"/>
                  </a:lnTo>
                  <a:lnTo>
                    <a:pt x="150393" y="287947"/>
                  </a:lnTo>
                  <a:lnTo>
                    <a:pt x="146304" y="292239"/>
                  </a:lnTo>
                  <a:lnTo>
                    <a:pt x="146304" y="302806"/>
                  </a:lnTo>
                  <a:lnTo>
                    <a:pt x="150393" y="307098"/>
                  </a:lnTo>
                  <a:lnTo>
                    <a:pt x="175729" y="307098"/>
                  </a:lnTo>
                  <a:lnTo>
                    <a:pt x="187337" y="307428"/>
                  </a:lnTo>
                  <a:lnTo>
                    <a:pt x="232537" y="300316"/>
                  </a:lnTo>
                  <a:lnTo>
                    <a:pt x="331571" y="212356"/>
                  </a:lnTo>
                  <a:lnTo>
                    <a:pt x="334098" y="211340"/>
                  </a:lnTo>
                  <a:lnTo>
                    <a:pt x="343001" y="211340"/>
                  </a:lnTo>
                  <a:lnTo>
                    <a:pt x="347472" y="216014"/>
                  </a:lnTo>
                  <a:lnTo>
                    <a:pt x="347472" y="194310"/>
                  </a:lnTo>
                  <a:lnTo>
                    <a:pt x="337502" y="192189"/>
                  </a:lnTo>
                  <a:lnTo>
                    <a:pt x="329641" y="192189"/>
                  </a:lnTo>
                  <a:lnTo>
                    <a:pt x="322757" y="194932"/>
                  </a:lnTo>
                  <a:lnTo>
                    <a:pt x="240487" y="271513"/>
                  </a:lnTo>
                  <a:lnTo>
                    <a:pt x="234137" y="278676"/>
                  </a:lnTo>
                  <a:lnTo>
                    <a:pt x="226745" y="282778"/>
                  </a:lnTo>
                  <a:lnTo>
                    <a:pt x="218681" y="285191"/>
                  </a:lnTo>
                  <a:lnTo>
                    <a:pt x="219176" y="283006"/>
                  </a:lnTo>
                  <a:lnTo>
                    <a:pt x="219456" y="280720"/>
                  </a:lnTo>
                  <a:lnTo>
                    <a:pt x="219456" y="278371"/>
                  </a:lnTo>
                  <a:lnTo>
                    <a:pt x="217297" y="267182"/>
                  </a:lnTo>
                  <a:lnTo>
                    <a:pt x="211416" y="258051"/>
                  </a:lnTo>
                  <a:lnTo>
                    <a:pt x="202692" y="251891"/>
                  </a:lnTo>
                  <a:lnTo>
                    <a:pt x="192024" y="249643"/>
                  </a:lnTo>
                  <a:lnTo>
                    <a:pt x="168871" y="249643"/>
                  </a:lnTo>
                  <a:lnTo>
                    <a:pt x="167779" y="248729"/>
                  </a:lnTo>
                  <a:lnTo>
                    <a:pt x="156908" y="239572"/>
                  </a:lnTo>
                  <a:lnTo>
                    <a:pt x="152971" y="236524"/>
                  </a:lnTo>
                  <a:lnTo>
                    <a:pt x="142278" y="231889"/>
                  </a:lnTo>
                  <a:lnTo>
                    <a:pt x="135928" y="230492"/>
                  </a:lnTo>
                  <a:lnTo>
                    <a:pt x="128016" y="230492"/>
                  </a:lnTo>
                  <a:lnTo>
                    <a:pt x="85509" y="244436"/>
                  </a:lnTo>
                  <a:lnTo>
                    <a:pt x="79895" y="247319"/>
                  </a:lnTo>
                  <a:lnTo>
                    <a:pt x="73152" y="248729"/>
                  </a:lnTo>
                  <a:lnTo>
                    <a:pt x="73152" y="230492"/>
                  </a:lnTo>
                  <a:lnTo>
                    <a:pt x="73152" y="215633"/>
                  </a:lnTo>
                  <a:lnTo>
                    <a:pt x="69049" y="211340"/>
                  </a:lnTo>
                  <a:lnTo>
                    <a:pt x="54864" y="211340"/>
                  </a:lnTo>
                  <a:lnTo>
                    <a:pt x="54864" y="230492"/>
                  </a:lnTo>
                  <a:lnTo>
                    <a:pt x="54864" y="364553"/>
                  </a:lnTo>
                  <a:lnTo>
                    <a:pt x="18288" y="364553"/>
                  </a:lnTo>
                  <a:lnTo>
                    <a:pt x="18288" y="230492"/>
                  </a:lnTo>
                  <a:lnTo>
                    <a:pt x="54864" y="230492"/>
                  </a:lnTo>
                  <a:lnTo>
                    <a:pt x="54864" y="211340"/>
                  </a:lnTo>
                  <a:lnTo>
                    <a:pt x="4089" y="211340"/>
                  </a:lnTo>
                  <a:lnTo>
                    <a:pt x="0" y="215633"/>
                  </a:lnTo>
                  <a:lnTo>
                    <a:pt x="0" y="379412"/>
                  </a:lnTo>
                  <a:lnTo>
                    <a:pt x="4089" y="383705"/>
                  </a:lnTo>
                  <a:lnTo>
                    <a:pt x="69049" y="383705"/>
                  </a:lnTo>
                  <a:lnTo>
                    <a:pt x="73152" y="379412"/>
                  </a:lnTo>
                  <a:lnTo>
                    <a:pt x="73152" y="364553"/>
                  </a:lnTo>
                  <a:lnTo>
                    <a:pt x="192697" y="364553"/>
                  </a:lnTo>
                  <a:lnTo>
                    <a:pt x="211480" y="362699"/>
                  </a:lnTo>
                  <a:lnTo>
                    <a:pt x="229450" y="357263"/>
                  </a:lnTo>
                  <a:lnTo>
                    <a:pt x="246164" y="348424"/>
                  </a:lnTo>
                  <a:lnTo>
                    <a:pt x="249923" y="345401"/>
                  </a:lnTo>
                  <a:lnTo>
                    <a:pt x="261137" y="336397"/>
                  </a:lnTo>
                  <a:lnTo>
                    <a:pt x="362483" y="237845"/>
                  </a:lnTo>
                  <a:lnTo>
                    <a:pt x="365760" y="229997"/>
                  </a:lnTo>
                  <a:lnTo>
                    <a:pt x="365760" y="221780"/>
                  </a:lnTo>
                  <a:close/>
                </a:path>
              </a:pathLst>
            </a:custGeom>
            <a:solidFill>
              <a:srgbClr val="020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651566" y="7619492"/>
            <a:ext cx="2141855" cy="815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10"/>
              </a:lnSpc>
              <a:spcBef>
                <a:spcPts val="100"/>
              </a:spcBef>
            </a:pPr>
            <a:r>
              <a:rPr sz="3600" b="1" spc="-20" dirty="0">
                <a:solidFill>
                  <a:srgbClr val="020B4E"/>
                </a:solidFill>
                <a:latin typeface="Gill Sans MT"/>
                <a:cs typeface="Gill Sans MT"/>
              </a:rPr>
              <a:t>$75M</a:t>
            </a:r>
            <a:endParaRPr sz="3600">
              <a:latin typeface="Gill Sans MT"/>
              <a:cs typeface="Gill Sans MT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solidFill>
                  <a:srgbClr val="020B4E"/>
                </a:solidFill>
                <a:latin typeface="Gill Sans MT"/>
                <a:cs typeface="Gill Sans MT"/>
              </a:rPr>
              <a:t>Total</a:t>
            </a:r>
            <a:r>
              <a:rPr sz="1600" spc="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020B4E"/>
                </a:solidFill>
                <a:latin typeface="Gill Sans MT"/>
                <a:cs typeface="Gill Sans MT"/>
              </a:rPr>
              <a:t>development</a:t>
            </a:r>
            <a:r>
              <a:rPr sz="1600" spc="20" dirty="0">
                <a:solidFill>
                  <a:srgbClr val="020B4E"/>
                </a:solidFill>
                <a:latin typeface="Gill Sans MT"/>
                <a:cs typeface="Gill Sans MT"/>
              </a:rPr>
              <a:t> </a:t>
            </a:r>
            <a:r>
              <a:rPr sz="1600" spc="60" dirty="0">
                <a:solidFill>
                  <a:srgbClr val="020B4E"/>
                </a:solidFill>
                <a:latin typeface="Gill Sans MT"/>
                <a:cs typeface="Gill Sans MT"/>
              </a:rPr>
              <a:t>cost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8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29" name="object 29"/>
          <p:cNvSpPr txBox="1"/>
          <p:nvPr/>
        </p:nvSpPr>
        <p:spPr>
          <a:xfrm>
            <a:off x="13533546" y="9370913"/>
            <a:ext cx="1081405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125" dirty="0">
                <a:solidFill>
                  <a:srgbClr val="CACCDD"/>
                </a:solidFill>
                <a:latin typeface="Gill Sans MT"/>
                <a:cs typeface="Gill Sans MT"/>
              </a:rPr>
              <a:t>CONFIDENTIAL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20B4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18d5f7-aaad-441e-81e6-f63ec85609a3">
      <Terms xmlns="http://schemas.microsoft.com/office/infopath/2007/PartnerControls"/>
    </lcf76f155ced4ddcb4097134ff3c332f>
    <TaxCatchAll xmlns="49d23356-554e-4d6f-9d9d-0c5cee1276f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D633E3E4AEB4A8360B09C68FE11DD" ma:contentTypeVersion="16" ma:contentTypeDescription="Create a new document." ma:contentTypeScope="" ma:versionID="4e3738d3c83c17c4a20c8682ace8ce44">
  <xsd:schema xmlns:xsd="http://www.w3.org/2001/XMLSchema" xmlns:xs="http://www.w3.org/2001/XMLSchema" xmlns:p="http://schemas.microsoft.com/office/2006/metadata/properties" xmlns:ns2="f018d5f7-aaad-441e-81e6-f63ec85609a3" xmlns:ns3="49d23356-554e-4d6f-9d9d-0c5cee1276f9" targetNamespace="http://schemas.microsoft.com/office/2006/metadata/properties" ma:root="true" ma:fieldsID="2a8cf7b410bb6fc7a16c930a522d34a3" ns2:_="" ns3:_="">
    <xsd:import namespace="f018d5f7-aaad-441e-81e6-f63ec85609a3"/>
    <xsd:import namespace="49d23356-554e-4d6f-9d9d-0c5cee1276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18d5f7-aaad-441e-81e6-f63ec85609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47c0eb-afc9-453d-972e-6f348a4491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23356-554e-4d6f-9d9d-0c5cee1276f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b6d0daa-52af-4ae8-a37a-5fc2b5a6eb63}" ma:internalName="TaxCatchAll" ma:showField="CatchAllData" ma:web="49d23356-554e-4d6f-9d9d-0c5cee1276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614DFE-A91F-4060-9674-A95DE4EEAE21}">
  <ds:schemaRefs>
    <ds:schemaRef ds:uri="http://schemas.microsoft.com/office/2006/metadata/properties"/>
    <ds:schemaRef ds:uri="http://schemas.microsoft.com/office/infopath/2007/PartnerControls"/>
    <ds:schemaRef ds:uri="f018d5f7-aaad-441e-81e6-f63ec85609a3"/>
    <ds:schemaRef ds:uri="49d23356-554e-4d6f-9d9d-0c5cee1276f9"/>
  </ds:schemaRefs>
</ds:datastoreItem>
</file>

<file path=customXml/itemProps2.xml><?xml version="1.0" encoding="utf-8"?>
<ds:datastoreItem xmlns:ds="http://schemas.openxmlformats.org/officeDocument/2006/customXml" ds:itemID="{BC536A62-4115-4BC1-BCD2-06019654AC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ECD184-9F3D-46C7-B0A2-A6A3CEEE2D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18d5f7-aaad-441e-81e6-f63ec85609a3"/>
    <ds:schemaRef ds:uri="49d23356-554e-4d6f-9d9d-0c5cee1276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Custom</PresentationFormat>
  <Slides>25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TABLE OF CONTENTS</vt:lpstr>
      <vt:lpstr>PowerPoint Presentation</vt:lpstr>
      <vt:lpstr>WHO WE ARE</vt:lpstr>
      <vt:lpstr>COMMUNITY INVESTMENT</vt:lpstr>
      <vt:lpstr>DEVELOPMENT PARTNERS</vt:lpstr>
      <vt:lpstr>PowerPoint Presentation</vt:lpstr>
      <vt:lpstr>EXECUTIVE SUMMARY</vt:lpstr>
      <vt:lpstr>DEVELOPMENT SUMMARY</vt:lpstr>
      <vt:lpstr>PROPOSED DEVELOPMENT DETAILS</vt:lpstr>
      <vt:lpstr>PROJECT DETAILS This project will be delivered across one multi-story residential building. The property will feature 240 apartments with upscale amenities.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HOUSING AFFORDABILITY</vt:lpstr>
      <vt:lpstr>DIVERSITY &amp; COMMITMENT</vt:lpstr>
      <vt:lpstr>EDUCATION BENEFITS</vt:lpstr>
      <vt:lpstr>PROPOSED HEALTH BENEFITS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created xsi:type="dcterms:W3CDTF">2023-04-04T22:30:08Z</dcterms:created>
  <dcterms:modified xsi:type="dcterms:W3CDTF">2023-05-04T18:34:01Z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2023-03-23T00:00:00Z</vt:filetime>
  </property>
  <property fmtid="{D5CDD505-2E9C-101B-9397-08002B2CF9AE}" pid="3" name="Creator">
    <vt:lpwstr>Adobe InDesign 16.4 (Macintosh)</vt:lpwstr>
  </property>
  <property fmtid="{D5CDD505-2E9C-101B-9397-08002B2CF9AE}" pid="4" name="LastSaved">
    <vt:filetime>2023-04-04T00:00:00Z</vt:filetime>
  </property>
  <property fmtid="{D5CDD505-2E9C-101B-9397-08002B2CF9AE}" pid="5" name="Producer">
    <vt:lpwstr>Adobe PDF Library 16.0</vt:lpwstr>
  </property>
  <property fmtid="{D5CDD505-2E9C-101B-9397-08002B2CF9AE}" pid="6" name="ContentTypeId">
    <vt:lpwstr>0x010100FC8D633E3E4AEB4A8360B09C68FE11DD</vt:lpwstr>
  </property>
</Properties>
</file>