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6" r:id="rId4"/>
  </p:sldMasterIdLst>
  <p:notesMasterIdLst>
    <p:notesMasterId r:id="rId28"/>
  </p:notesMasterIdLst>
  <p:handoutMasterIdLst>
    <p:handoutMasterId r:id="rId29"/>
  </p:handoutMasterIdLst>
  <p:sldIdLst>
    <p:sldId id="363" r:id="rId5"/>
    <p:sldId id="381" r:id="rId6"/>
    <p:sldId id="352" r:id="rId7"/>
    <p:sldId id="463" r:id="rId8"/>
    <p:sldId id="464" r:id="rId9"/>
    <p:sldId id="465" r:id="rId10"/>
    <p:sldId id="472" r:id="rId11"/>
    <p:sldId id="471" r:id="rId12"/>
    <p:sldId id="475" r:id="rId13"/>
    <p:sldId id="458" r:id="rId14"/>
    <p:sldId id="474" r:id="rId15"/>
    <p:sldId id="473" r:id="rId16"/>
    <p:sldId id="460" r:id="rId17"/>
    <p:sldId id="467" r:id="rId18"/>
    <p:sldId id="468" r:id="rId19"/>
    <p:sldId id="469" r:id="rId20"/>
    <p:sldId id="466" r:id="rId21"/>
    <p:sldId id="457" r:id="rId22"/>
    <p:sldId id="410" r:id="rId23"/>
    <p:sldId id="437" r:id="rId24"/>
    <p:sldId id="461" r:id="rId25"/>
    <p:sldId id="462" r:id="rId26"/>
    <p:sldId id="470"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13A9DE"/>
    <a:srgbClr val="660066"/>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059" autoAdjust="0"/>
    <p:restoredTop sz="94687" autoAdjust="0"/>
  </p:normalViewPr>
  <p:slideViewPr>
    <p:cSldViewPr>
      <p:cViewPr varScale="1">
        <p:scale>
          <a:sx n="71" d="100"/>
          <a:sy n="71" d="100"/>
        </p:scale>
        <p:origin x="892" y="40"/>
      </p:cViewPr>
      <p:guideLst>
        <p:guide orient="horz" pos="2160"/>
        <p:guide pos="2880"/>
      </p:guideLst>
    </p:cSldViewPr>
  </p:slideViewPr>
  <p:outlineViewPr>
    <p:cViewPr>
      <p:scale>
        <a:sx n="33" d="100"/>
        <a:sy n="33" d="100"/>
      </p:scale>
      <p:origin x="84896" y="477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7" d="100"/>
          <a:sy n="67" d="100"/>
        </p:scale>
        <p:origin x="-3086"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57" tIns="46580" rIns="93157" bIns="4658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3157" tIns="46580" rIns="93157" bIns="46580" rtlCol="0"/>
          <a:lstStyle>
            <a:lvl1pPr algn="r">
              <a:defRPr sz="1200"/>
            </a:lvl1pPr>
          </a:lstStyle>
          <a:p>
            <a:fld id="{992DA275-548E-4E64-BFDA-0447B3255AB6}" type="datetimeFigureOut">
              <a:rPr lang="en-US" smtClean="0"/>
              <a:t>3/26/2019</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57" tIns="46580" rIns="93157"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3157" tIns="46580" rIns="93157" bIns="46580" rtlCol="0" anchor="b"/>
          <a:lstStyle>
            <a:lvl1pPr algn="r">
              <a:defRPr sz="1200"/>
            </a:lvl1pPr>
          </a:lstStyle>
          <a:p>
            <a:fld id="{541BDA68-85C4-407E-B308-C3D2218D687A}" type="slidenum">
              <a:rPr lang="en-US" smtClean="0"/>
              <a:t>‹#›</a:t>
            </a:fld>
            <a:endParaRPr lang="en-US"/>
          </a:p>
        </p:txBody>
      </p:sp>
    </p:spTree>
    <p:extLst>
      <p:ext uri="{BB962C8B-B14F-4D97-AF65-F5344CB8AC3E}">
        <p14:creationId xmlns:p14="http://schemas.microsoft.com/office/powerpoint/2010/main" val="606191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7" tIns="46580" rIns="93157" bIns="4658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7" tIns="46580" rIns="93157" bIns="46580" rtlCol="0"/>
          <a:lstStyle>
            <a:lvl1pPr algn="r" fontAlgn="auto">
              <a:spcBef>
                <a:spcPts val="0"/>
              </a:spcBef>
              <a:spcAft>
                <a:spcPts val="0"/>
              </a:spcAft>
              <a:defRPr sz="1200">
                <a:latin typeface="+mn-lt"/>
                <a:cs typeface="+mn-cs"/>
              </a:defRPr>
            </a:lvl1pPr>
          </a:lstStyle>
          <a:p>
            <a:pPr>
              <a:defRPr/>
            </a:pPr>
            <a:fld id="{B58EB1F3-E9A3-4913-A6F3-7C95A3C1F446}" type="datetimeFigureOut">
              <a:rPr lang="en-US"/>
              <a:pPr>
                <a:defRPr/>
              </a:pPr>
              <a:t>3/26/2019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7" tIns="46580" rIns="93157" bIns="46580"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7" tIns="46580" rIns="93157" bIns="465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3157" tIns="46580" rIns="93157" bIns="4658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wrap="square" lIns="93157" tIns="46580" rIns="93157" bIns="46580" numCol="1" anchor="b" anchorCtr="0" compatLnSpc="1">
            <a:prstTxWarp prst="textNoShape">
              <a:avLst/>
            </a:prstTxWarp>
          </a:bodyPr>
          <a:lstStyle>
            <a:lvl1pPr algn="r">
              <a:defRPr sz="1200"/>
            </a:lvl1pPr>
          </a:lstStyle>
          <a:p>
            <a:fld id="{3AA662B2-B38E-4CE8-9B5F-9CC40B0BB3D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6907" indent="-291118">
              <a:defRPr>
                <a:solidFill>
                  <a:schemeClr val="tx1"/>
                </a:solidFill>
                <a:latin typeface="Calibri" pitchFamily="34" charset="0"/>
              </a:defRPr>
            </a:lvl2pPr>
            <a:lvl3pPr marL="1164472" indent="-232894">
              <a:defRPr>
                <a:solidFill>
                  <a:schemeClr val="tx1"/>
                </a:solidFill>
                <a:latin typeface="Calibri" pitchFamily="34" charset="0"/>
              </a:defRPr>
            </a:lvl3pPr>
            <a:lvl4pPr marL="1630261" indent="-232894">
              <a:defRPr>
                <a:solidFill>
                  <a:schemeClr val="tx1"/>
                </a:solidFill>
                <a:latin typeface="Calibri" pitchFamily="34" charset="0"/>
              </a:defRPr>
            </a:lvl4pPr>
            <a:lvl5pPr marL="2096050" indent="-232894">
              <a:defRPr>
                <a:solidFill>
                  <a:schemeClr val="tx1"/>
                </a:solidFill>
                <a:latin typeface="Calibri" pitchFamily="34" charset="0"/>
              </a:defRPr>
            </a:lvl5pPr>
            <a:lvl6pPr marL="2561839" indent="-232894" fontAlgn="base">
              <a:spcBef>
                <a:spcPct val="0"/>
              </a:spcBef>
              <a:spcAft>
                <a:spcPct val="0"/>
              </a:spcAft>
              <a:defRPr>
                <a:solidFill>
                  <a:schemeClr val="tx1"/>
                </a:solidFill>
                <a:latin typeface="Calibri" pitchFamily="34" charset="0"/>
              </a:defRPr>
            </a:lvl6pPr>
            <a:lvl7pPr marL="3027627" indent="-232894" fontAlgn="base">
              <a:spcBef>
                <a:spcPct val="0"/>
              </a:spcBef>
              <a:spcAft>
                <a:spcPct val="0"/>
              </a:spcAft>
              <a:defRPr>
                <a:solidFill>
                  <a:schemeClr val="tx1"/>
                </a:solidFill>
                <a:latin typeface="Calibri" pitchFamily="34" charset="0"/>
              </a:defRPr>
            </a:lvl7pPr>
            <a:lvl8pPr marL="3493417" indent="-232894" fontAlgn="base">
              <a:spcBef>
                <a:spcPct val="0"/>
              </a:spcBef>
              <a:spcAft>
                <a:spcPct val="0"/>
              </a:spcAft>
              <a:defRPr>
                <a:solidFill>
                  <a:schemeClr val="tx1"/>
                </a:solidFill>
                <a:latin typeface="Calibri" pitchFamily="34" charset="0"/>
              </a:defRPr>
            </a:lvl8pPr>
            <a:lvl9pPr marL="3959205" indent="-23289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8294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6907" indent="-291118">
              <a:defRPr>
                <a:solidFill>
                  <a:schemeClr val="tx1"/>
                </a:solidFill>
                <a:latin typeface="Calibri" pitchFamily="34" charset="0"/>
              </a:defRPr>
            </a:lvl2pPr>
            <a:lvl3pPr marL="1164472" indent="-232894">
              <a:defRPr>
                <a:solidFill>
                  <a:schemeClr val="tx1"/>
                </a:solidFill>
                <a:latin typeface="Calibri" pitchFamily="34" charset="0"/>
              </a:defRPr>
            </a:lvl3pPr>
            <a:lvl4pPr marL="1630261" indent="-232894">
              <a:defRPr>
                <a:solidFill>
                  <a:schemeClr val="tx1"/>
                </a:solidFill>
                <a:latin typeface="Calibri" pitchFamily="34" charset="0"/>
              </a:defRPr>
            </a:lvl4pPr>
            <a:lvl5pPr marL="2096050" indent="-232894">
              <a:defRPr>
                <a:solidFill>
                  <a:schemeClr val="tx1"/>
                </a:solidFill>
                <a:latin typeface="Calibri" pitchFamily="34" charset="0"/>
              </a:defRPr>
            </a:lvl5pPr>
            <a:lvl6pPr marL="2561839" indent="-232894" fontAlgn="base">
              <a:spcBef>
                <a:spcPct val="0"/>
              </a:spcBef>
              <a:spcAft>
                <a:spcPct val="0"/>
              </a:spcAft>
              <a:defRPr>
                <a:solidFill>
                  <a:schemeClr val="tx1"/>
                </a:solidFill>
                <a:latin typeface="Calibri" pitchFamily="34" charset="0"/>
              </a:defRPr>
            </a:lvl6pPr>
            <a:lvl7pPr marL="3027627" indent="-232894" fontAlgn="base">
              <a:spcBef>
                <a:spcPct val="0"/>
              </a:spcBef>
              <a:spcAft>
                <a:spcPct val="0"/>
              </a:spcAft>
              <a:defRPr>
                <a:solidFill>
                  <a:schemeClr val="tx1"/>
                </a:solidFill>
                <a:latin typeface="Calibri" pitchFamily="34" charset="0"/>
              </a:defRPr>
            </a:lvl7pPr>
            <a:lvl8pPr marL="3493417" indent="-232894" fontAlgn="base">
              <a:spcBef>
                <a:spcPct val="0"/>
              </a:spcBef>
              <a:spcAft>
                <a:spcPct val="0"/>
              </a:spcAft>
              <a:defRPr>
                <a:solidFill>
                  <a:schemeClr val="tx1"/>
                </a:solidFill>
                <a:latin typeface="Calibri" pitchFamily="34" charset="0"/>
              </a:defRPr>
            </a:lvl8pPr>
            <a:lvl9pPr marL="3959205" indent="-23289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6B4A535-32F3-4C25-8A3C-7360BFCE7119}" type="datetime8">
              <a:rPr lang="en-US" altLang="en-US" smtClean="0"/>
              <a:pPr fontAlgn="base">
                <a:spcBef>
                  <a:spcPct val="0"/>
                </a:spcBef>
                <a:spcAft>
                  <a:spcPct val="0"/>
                </a:spcAft>
                <a:defRPr/>
              </a:pPr>
              <a:t>3/26/2019 4:35 PM</a:t>
            </a:fld>
            <a:endParaRPr lang="en-US" altLang="en-US" smtClean="0"/>
          </a:p>
        </p:txBody>
      </p:sp>
      <p:sp>
        <p:nvSpPr>
          <p:cNvPr id="82950" name="Footer Placeholder 5"/>
          <p:cNvSpPr>
            <a:spLocks noGrp="1"/>
          </p:cNvSpPr>
          <p:nvPr>
            <p:ph type="ftr" sz="quarter" idx="4"/>
          </p:nvPr>
        </p:nvSpPr>
        <p:spPr bwMode="auto">
          <a:xfrm>
            <a:off x="0" y="8829966"/>
            <a:ext cx="6309360" cy="4648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6907" indent="-291118">
              <a:defRPr>
                <a:solidFill>
                  <a:schemeClr val="tx1"/>
                </a:solidFill>
                <a:latin typeface="Calibri" pitchFamily="34" charset="0"/>
              </a:defRPr>
            </a:lvl2pPr>
            <a:lvl3pPr marL="1164472" indent="-232894">
              <a:defRPr>
                <a:solidFill>
                  <a:schemeClr val="tx1"/>
                </a:solidFill>
                <a:latin typeface="Calibri" pitchFamily="34" charset="0"/>
              </a:defRPr>
            </a:lvl3pPr>
            <a:lvl4pPr marL="1630261" indent="-232894">
              <a:defRPr>
                <a:solidFill>
                  <a:schemeClr val="tx1"/>
                </a:solidFill>
                <a:latin typeface="Calibri" pitchFamily="34" charset="0"/>
              </a:defRPr>
            </a:lvl4pPr>
            <a:lvl5pPr marL="2096050" indent="-232894">
              <a:defRPr>
                <a:solidFill>
                  <a:schemeClr val="tx1"/>
                </a:solidFill>
                <a:latin typeface="Calibri" pitchFamily="34" charset="0"/>
              </a:defRPr>
            </a:lvl5pPr>
            <a:lvl6pPr marL="2561839" indent="-232894" fontAlgn="base">
              <a:spcBef>
                <a:spcPct val="0"/>
              </a:spcBef>
              <a:spcAft>
                <a:spcPct val="0"/>
              </a:spcAft>
              <a:defRPr>
                <a:solidFill>
                  <a:schemeClr val="tx1"/>
                </a:solidFill>
                <a:latin typeface="Calibri" pitchFamily="34" charset="0"/>
              </a:defRPr>
            </a:lvl6pPr>
            <a:lvl7pPr marL="3027627" indent="-232894" fontAlgn="base">
              <a:spcBef>
                <a:spcPct val="0"/>
              </a:spcBef>
              <a:spcAft>
                <a:spcPct val="0"/>
              </a:spcAft>
              <a:defRPr>
                <a:solidFill>
                  <a:schemeClr val="tx1"/>
                </a:solidFill>
                <a:latin typeface="Calibri" pitchFamily="34" charset="0"/>
              </a:defRPr>
            </a:lvl7pPr>
            <a:lvl8pPr marL="3493417" indent="-232894" fontAlgn="base">
              <a:spcBef>
                <a:spcPct val="0"/>
              </a:spcBef>
              <a:spcAft>
                <a:spcPct val="0"/>
              </a:spcAft>
              <a:defRPr>
                <a:solidFill>
                  <a:schemeClr val="tx1"/>
                </a:solidFill>
                <a:latin typeface="Calibri" pitchFamily="34" charset="0"/>
              </a:defRPr>
            </a:lvl8pPr>
            <a:lvl9pPr marL="3959205" indent="-23289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z="500" dirty="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sz="500" dirty="0">
                <a:solidFill>
                  <a:srgbClr val="000000"/>
                </a:solidFill>
              </a:rPr>
            </a:br>
            <a:r>
              <a:rPr lang="en-US" altLang="en-US" sz="500" dirty="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sz="500" dirty="0"/>
          </a:p>
        </p:txBody>
      </p:sp>
      <p:sp>
        <p:nvSpPr>
          <p:cNvPr id="82951" name="Slide Number Placeholder 6"/>
          <p:cNvSpPr>
            <a:spLocks noGrp="1"/>
          </p:cNvSpPr>
          <p:nvPr>
            <p:ph type="sldNum" sz="quarter" idx="5"/>
          </p:nvPr>
        </p:nvSpPr>
        <p:spPr bwMode="auto">
          <a:xfrm>
            <a:off x="6309361" y="8829966"/>
            <a:ext cx="699418" cy="4648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6907" indent="-291118" eaLnBrk="0" hangingPunct="0">
              <a:defRPr>
                <a:solidFill>
                  <a:schemeClr val="tx1"/>
                </a:solidFill>
                <a:latin typeface="Calibri" panose="020F0502020204030204" pitchFamily="34" charset="0"/>
                <a:cs typeface="Arial" panose="020B0604020202020204" pitchFamily="34" charset="0"/>
              </a:defRPr>
            </a:lvl2pPr>
            <a:lvl3pPr marL="1164472" indent="-232894" eaLnBrk="0" hangingPunct="0">
              <a:defRPr>
                <a:solidFill>
                  <a:schemeClr val="tx1"/>
                </a:solidFill>
                <a:latin typeface="Calibri" panose="020F0502020204030204" pitchFamily="34" charset="0"/>
                <a:cs typeface="Arial" panose="020B0604020202020204" pitchFamily="34" charset="0"/>
              </a:defRPr>
            </a:lvl3pPr>
            <a:lvl4pPr marL="1630261" indent="-232894" eaLnBrk="0" hangingPunct="0">
              <a:defRPr>
                <a:solidFill>
                  <a:schemeClr val="tx1"/>
                </a:solidFill>
                <a:latin typeface="Calibri" panose="020F0502020204030204" pitchFamily="34" charset="0"/>
                <a:cs typeface="Arial" panose="020B0604020202020204" pitchFamily="34" charset="0"/>
              </a:defRPr>
            </a:lvl4pPr>
            <a:lvl5pPr marL="2096050" indent="-232894" eaLnBrk="0" hangingPunct="0">
              <a:defRPr>
                <a:solidFill>
                  <a:schemeClr val="tx1"/>
                </a:solidFill>
                <a:latin typeface="Calibri" panose="020F0502020204030204" pitchFamily="34" charset="0"/>
                <a:cs typeface="Arial" panose="020B0604020202020204" pitchFamily="34" charset="0"/>
              </a:defRPr>
            </a:lvl5pPr>
            <a:lvl6pPr marL="2561839" indent="-23289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7627" indent="-23289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3417" indent="-23289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205" indent="-23289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F2410E9-4E3F-4D87-8C76-553529240EE4}"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8891B9-2E52-4E52-8978-316EE8C37A82}" type="datetime8">
              <a:rPr lang="en-US" altLang="en-US" smtClean="0"/>
              <a:pPr fontAlgn="base">
                <a:spcBef>
                  <a:spcPct val="0"/>
                </a:spcBef>
                <a:spcAft>
                  <a:spcPct val="0"/>
                </a:spcAft>
                <a:defRPr/>
              </a:pPr>
              <a:t>3/26/2019 4:35 PM</a:t>
            </a:fld>
            <a:endParaRPr lang="en-US" altLang="en-US" smtClean="0"/>
          </a:p>
        </p:txBody>
      </p:sp>
      <p:sp>
        <p:nvSpPr>
          <p:cNvPr id="1024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smtClean="0">
                <a:solidFill>
                  <a:srgbClr val="000000"/>
                </a:solidFill>
              </a:rPr>
            </a:br>
            <a:r>
              <a:rPr lang="en-US" altLang="en-US"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dirty="0" smtClean="0"/>
          </a:p>
        </p:txBody>
      </p:sp>
      <p:sp>
        <p:nvSpPr>
          <p:cNvPr id="10240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1288" indent="-296650" eaLnBrk="0" hangingPunct="0">
              <a:defRPr>
                <a:solidFill>
                  <a:schemeClr val="tx1"/>
                </a:solidFill>
                <a:latin typeface="Calibri" panose="020F0502020204030204" pitchFamily="34" charset="0"/>
                <a:cs typeface="Arial" panose="020B0604020202020204" pitchFamily="34" charset="0"/>
              </a:defRPr>
            </a:lvl2pPr>
            <a:lvl3pPr marL="1186597" indent="-237319" eaLnBrk="0" hangingPunct="0">
              <a:defRPr>
                <a:solidFill>
                  <a:schemeClr val="tx1"/>
                </a:solidFill>
                <a:latin typeface="Calibri" panose="020F0502020204030204" pitchFamily="34" charset="0"/>
                <a:cs typeface="Arial" panose="020B0604020202020204" pitchFamily="34" charset="0"/>
              </a:defRPr>
            </a:lvl3pPr>
            <a:lvl4pPr marL="1661235" indent="-237319" eaLnBrk="0" hangingPunct="0">
              <a:defRPr>
                <a:solidFill>
                  <a:schemeClr val="tx1"/>
                </a:solidFill>
                <a:latin typeface="Calibri" panose="020F0502020204030204" pitchFamily="34" charset="0"/>
                <a:cs typeface="Arial" panose="020B0604020202020204" pitchFamily="34" charset="0"/>
              </a:defRPr>
            </a:lvl4pPr>
            <a:lvl5pPr marL="2135875" indent="-237319" eaLnBrk="0" hangingPunct="0">
              <a:defRPr>
                <a:solidFill>
                  <a:schemeClr val="tx1"/>
                </a:solidFill>
                <a:latin typeface="Calibri" panose="020F0502020204030204" pitchFamily="34" charset="0"/>
                <a:cs typeface="Arial" panose="020B0604020202020204" pitchFamily="34" charset="0"/>
              </a:defRPr>
            </a:lvl5pPr>
            <a:lvl6pPr marL="2610513"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152"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9791"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429"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62AB4C-2C27-4BA8-9F17-70BAB34BEB7D}" type="slidenum">
              <a:rPr lang="en-US" altLang="en-US"/>
              <a:pPr eaLnBrk="1" hangingPunct="1"/>
              <a:t>17</a:t>
            </a:fld>
            <a:endParaRPr lang="en-US" altLang="en-US"/>
          </a:p>
        </p:txBody>
      </p:sp>
    </p:spTree>
    <p:extLst>
      <p:ext uri="{BB962C8B-B14F-4D97-AF65-F5344CB8AC3E}">
        <p14:creationId xmlns:p14="http://schemas.microsoft.com/office/powerpoint/2010/main" val="389031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8891B9-2E52-4E52-8978-316EE8C37A82}" type="datetime8">
              <a:rPr lang="en-US" altLang="en-US" smtClean="0"/>
              <a:pPr fontAlgn="base">
                <a:spcBef>
                  <a:spcPct val="0"/>
                </a:spcBef>
                <a:spcAft>
                  <a:spcPct val="0"/>
                </a:spcAft>
                <a:defRPr/>
              </a:pPr>
              <a:t>3/26/2019 4:35 PM</a:t>
            </a:fld>
            <a:endParaRPr lang="en-US" altLang="en-US" smtClean="0"/>
          </a:p>
        </p:txBody>
      </p:sp>
      <p:sp>
        <p:nvSpPr>
          <p:cNvPr id="1024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smtClean="0">
                <a:solidFill>
                  <a:srgbClr val="000000"/>
                </a:solidFill>
              </a:rPr>
            </a:br>
            <a:r>
              <a:rPr lang="en-US" altLang="en-US"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dirty="0" smtClean="0"/>
          </a:p>
        </p:txBody>
      </p:sp>
      <p:sp>
        <p:nvSpPr>
          <p:cNvPr id="10240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1288" indent="-296650" eaLnBrk="0" hangingPunct="0">
              <a:defRPr>
                <a:solidFill>
                  <a:schemeClr val="tx1"/>
                </a:solidFill>
                <a:latin typeface="Calibri" panose="020F0502020204030204" pitchFamily="34" charset="0"/>
                <a:cs typeface="Arial" panose="020B0604020202020204" pitchFamily="34" charset="0"/>
              </a:defRPr>
            </a:lvl2pPr>
            <a:lvl3pPr marL="1186597" indent="-237319" eaLnBrk="0" hangingPunct="0">
              <a:defRPr>
                <a:solidFill>
                  <a:schemeClr val="tx1"/>
                </a:solidFill>
                <a:latin typeface="Calibri" panose="020F0502020204030204" pitchFamily="34" charset="0"/>
                <a:cs typeface="Arial" panose="020B0604020202020204" pitchFamily="34" charset="0"/>
              </a:defRPr>
            </a:lvl3pPr>
            <a:lvl4pPr marL="1661235" indent="-237319" eaLnBrk="0" hangingPunct="0">
              <a:defRPr>
                <a:solidFill>
                  <a:schemeClr val="tx1"/>
                </a:solidFill>
                <a:latin typeface="Calibri" panose="020F0502020204030204" pitchFamily="34" charset="0"/>
                <a:cs typeface="Arial" panose="020B0604020202020204" pitchFamily="34" charset="0"/>
              </a:defRPr>
            </a:lvl4pPr>
            <a:lvl5pPr marL="2135875" indent="-237319" eaLnBrk="0" hangingPunct="0">
              <a:defRPr>
                <a:solidFill>
                  <a:schemeClr val="tx1"/>
                </a:solidFill>
                <a:latin typeface="Calibri" panose="020F0502020204030204" pitchFamily="34" charset="0"/>
                <a:cs typeface="Arial" panose="020B0604020202020204" pitchFamily="34" charset="0"/>
              </a:defRPr>
            </a:lvl5pPr>
            <a:lvl6pPr marL="2610513"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152"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9791"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429"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62AB4C-2C27-4BA8-9F17-70BAB34BEB7D}" type="slidenum">
              <a:rPr lang="en-US" altLang="en-US"/>
              <a:pPr eaLnBrk="1" hangingPunct="1"/>
              <a:t>19</a:t>
            </a:fld>
            <a:endParaRPr lang="en-US" altLang="en-US"/>
          </a:p>
        </p:txBody>
      </p:sp>
    </p:spTree>
    <p:extLst>
      <p:ext uri="{BB962C8B-B14F-4D97-AF65-F5344CB8AC3E}">
        <p14:creationId xmlns:p14="http://schemas.microsoft.com/office/powerpoint/2010/main" val="353277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8891B9-2E52-4E52-8978-316EE8C37A82}" type="datetime8">
              <a:rPr lang="en-US" altLang="en-US" smtClean="0"/>
              <a:pPr fontAlgn="base">
                <a:spcBef>
                  <a:spcPct val="0"/>
                </a:spcBef>
                <a:spcAft>
                  <a:spcPct val="0"/>
                </a:spcAft>
                <a:defRPr/>
              </a:pPr>
              <a:t>3/26/2019 4:35 PM</a:t>
            </a:fld>
            <a:endParaRPr lang="en-US" altLang="en-US" smtClean="0"/>
          </a:p>
        </p:txBody>
      </p:sp>
      <p:sp>
        <p:nvSpPr>
          <p:cNvPr id="1024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smtClean="0">
                <a:solidFill>
                  <a:srgbClr val="000000"/>
                </a:solidFill>
              </a:rPr>
            </a:br>
            <a:r>
              <a:rPr lang="en-US" altLang="en-US"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dirty="0" smtClean="0"/>
          </a:p>
        </p:txBody>
      </p:sp>
      <p:sp>
        <p:nvSpPr>
          <p:cNvPr id="10240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1288" indent="-296650" eaLnBrk="0" hangingPunct="0">
              <a:defRPr>
                <a:solidFill>
                  <a:schemeClr val="tx1"/>
                </a:solidFill>
                <a:latin typeface="Calibri" panose="020F0502020204030204" pitchFamily="34" charset="0"/>
                <a:cs typeface="Arial" panose="020B0604020202020204" pitchFamily="34" charset="0"/>
              </a:defRPr>
            </a:lvl2pPr>
            <a:lvl3pPr marL="1186597" indent="-237319" eaLnBrk="0" hangingPunct="0">
              <a:defRPr>
                <a:solidFill>
                  <a:schemeClr val="tx1"/>
                </a:solidFill>
                <a:latin typeface="Calibri" panose="020F0502020204030204" pitchFamily="34" charset="0"/>
                <a:cs typeface="Arial" panose="020B0604020202020204" pitchFamily="34" charset="0"/>
              </a:defRPr>
            </a:lvl3pPr>
            <a:lvl4pPr marL="1661235" indent="-237319" eaLnBrk="0" hangingPunct="0">
              <a:defRPr>
                <a:solidFill>
                  <a:schemeClr val="tx1"/>
                </a:solidFill>
                <a:latin typeface="Calibri" panose="020F0502020204030204" pitchFamily="34" charset="0"/>
                <a:cs typeface="Arial" panose="020B0604020202020204" pitchFamily="34" charset="0"/>
              </a:defRPr>
            </a:lvl4pPr>
            <a:lvl5pPr marL="2135875" indent="-237319" eaLnBrk="0" hangingPunct="0">
              <a:defRPr>
                <a:solidFill>
                  <a:schemeClr val="tx1"/>
                </a:solidFill>
                <a:latin typeface="Calibri" panose="020F0502020204030204" pitchFamily="34" charset="0"/>
                <a:cs typeface="Arial" panose="020B0604020202020204" pitchFamily="34" charset="0"/>
              </a:defRPr>
            </a:lvl5pPr>
            <a:lvl6pPr marL="2610513"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152"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9791"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429"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62AB4C-2C27-4BA8-9F17-70BAB34BEB7D}" type="slidenum">
              <a:rPr lang="en-US" altLang="en-US"/>
              <a:pPr eaLnBrk="1" hangingPunct="1"/>
              <a:t>2</a:t>
            </a:fld>
            <a:endParaRPr lang="en-US" altLang="en-US"/>
          </a:p>
        </p:txBody>
      </p:sp>
    </p:spTree>
    <p:extLst>
      <p:ext uri="{BB962C8B-B14F-4D97-AF65-F5344CB8AC3E}">
        <p14:creationId xmlns:p14="http://schemas.microsoft.com/office/powerpoint/2010/main" val="42400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8891B9-2E52-4E52-8978-316EE8C37A82}" type="datetime8">
              <a:rPr lang="en-US" altLang="en-US" smtClean="0"/>
              <a:pPr fontAlgn="base">
                <a:spcBef>
                  <a:spcPct val="0"/>
                </a:spcBef>
                <a:spcAft>
                  <a:spcPct val="0"/>
                </a:spcAft>
                <a:defRPr/>
              </a:pPr>
              <a:t>3/26/2019 4:35 PM</a:t>
            </a:fld>
            <a:endParaRPr lang="en-US" altLang="en-US" smtClean="0"/>
          </a:p>
        </p:txBody>
      </p:sp>
      <p:sp>
        <p:nvSpPr>
          <p:cNvPr id="1024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smtClean="0">
                <a:solidFill>
                  <a:srgbClr val="000000"/>
                </a:solidFill>
              </a:rPr>
            </a:br>
            <a:r>
              <a:rPr lang="en-US" altLang="en-US"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dirty="0" smtClean="0"/>
          </a:p>
        </p:txBody>
      </p:sp>
      <p:sp>
        <p:nvSpPr>
          <p:cNvPr id="10240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1288" indent="-296650" eaLnBrk="0" hangingPunct="0">
              <a:defRPr>
                <a:solidFill>
                  <a:schemeClr val="tx1"/>
                </a:solidFill>
                <a:latin typeface="Calibri" panose="020F0502020204030204" pitchFamily="34" charset="0"/>
                <a:cs typeface="Arial" panose="020B0604020202020204" pitchFamily="34" charset="0"/>
              </a:defRPr>
            </a:lvl2pPr>
            <a:lvl3pPr marL="1186597" indent="-237319" eaLnBrk="0" hangingPunct="0">
              <a:defRPr>
                <a:solidFill>
                  <a:schemeClr val="tx1"/>
                </a:solidFill>
                <a:latin typeface="Calibri" panose="020F0502020204030204" pitchFamily="34" charset="0"/>
                <a:cs typeface="Arial" panose="020B0604020202020204" pitchFamily="34" charset="0"/>
              </a:defRPr>
            </a:lvl3pPr>
            <a:lvl4pPr marL="1661235" indent="-237319" eaLnBrk="0" hangingPunct="0">
              <a:defRPr>
                <a:solidFill>
                  <a:schemeClr val="tx1"/>
                </a:solidFill>
                <a:latin typeface="Calibri" panose="020F0502020204030204" pitchFamily="34" charset="0"/>
                <a:cs typeface="Arial" panose="020B0604020202020204" pitchFamily="34" charset="0"/>
              </a:defRPr>
            </a:lvl4pPr>
            <a:lvl5pPr marL="2135875" indent="-237319" eaLnBrk="0" hangingPunct="0">
              <a:defRPr>
                <a:solidFill>
                  <a:schemeClr val="tx1"/>
                </a:solidFill>
                <a:latin typeface="Calibri" panose="020F0502020204030204" pitchFamily="34" charset="0"/>
                <a:cs typeface="Arial" panose="020B0604020202020204" pitchFamily="34" charset="0"/>
              </a:defRPr>
            </a:lvl5pPr>
            <a:lvl6pPr marL="2610513"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152"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9791"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429"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62AB4C-2C27-4BA8-9F17-70BAB34BEB7D}" type="slidenum">
              <a:rPr lang="en-US" altLang="en-US"/>
              <a:pPr eaLnBrk="1" hangingPunct="1"/>
              <a:t>4</a:t>
            </a:fld>
            <a:endParaRPr lang="en-US" altLang="en-US"/>
          </a:p>
        </p:txBody>
      </p:sp>
    </p:spTree>
    <p:extLst>
      <p:ext uri="{BB962C8B-B14F-4D97-AF65-F5344CB8AC3E}">
        <p14:creationId xmlns:p14="http://schemas.microsoft.com/office/powerpoint/2010/main" val="368955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8891B9-2E52-4E52-8978-316EE8C37A82}" type="datetime8">
              <a:rPr lang="en-US" altLang="en-US" smtClean="0"/>
              <a:pPr fontAlgn="base">
                <a:spcBef>
                  <a:spcPct val="0"/>
                </a:spcBef>
                <a:spcAft>
                  <a:spcPct val="0"/>
                </a:spcAft>
                <a:defRPr/>
              </a:pPr>
              <a:t>3/26/2019 4:35 PM</a:t>
            </a:fld>
            <a:endParaRPr lang="en-US" altLang="en-US" smtClean="0"/>
          </a:p>
        </p:txBody>
      </p:sp>
      <p:sp>
        <p:nvSpPr>
          <p:cNvPr id="1024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smtClean="0">
                <a:solidFill>
                  <a:srgbClr val="000000"/>
                </a:solidFill>
              </a:rPr>
            </a:br>
            <a:r>
              <a:rPr lang="en-US" altLang="en-US"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dirty="0" smtClean="0"/>
          </a:p>
        </p:txBody>
      </p:sp>
      <p:sp>
        <p:nvSpPr>
          <p:cNvPr id="10240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1288" indent="-296650" eaLnBrk="0" hangingPunct="0">
              <a:defRPr>
                <a:solidFill>
                  <a:schemeClr val="tx1"/>
                </a:solidFill>
                <a:latin typeface="Calibri" panose="020F0502020204030204" pitchFamily="34" charset="0"/>
                <a:cs typeface="Arial" panose="020B0604020202020204" pitchFamily="34" charset="0"/>
              </a:defRPr>
            </a:lvl2pPr>
            <a:lvl3pPr marL="1186597" indent="-237319" eaLnBrk="0" hangingPunct="0">
              <a:defRPr>
                <a:solidFill>
                  <a:schemeClr val="tx1"/>
                </a:solidFill>
                <a:latin typeface="Calibri" panose="020F0502020204030204" pitchFamily="34" charset="0"/>
                <a:cs typeface="Arial" panose="020B0604020202020204" pitchFamily="34" charset="0"/>
              </a:defRPr>
            </a:lvl3pPr>
            <a:lvl4pPr marL="1661235" indent="-237319" eaLnBrk="0" hangingPunct="0">
              <a:defRPr>
                <a:solidFill>
                  <a:schemeClr val="tx1"/>
                </a:solidFill>
                <a:latin typeface="Calibri" panose="020F0502020204030204" pitchFamily="34" charset="0"/>
                <a:cs typeface="Arial" panose="020B0604020202020204" pitchFamily="34" charset="0"/>
              </a:defRPr>
            </a:lvl4pPr>
            <a:lvl5pPr marL="2135875" indent="-237319" eaLnBrk="0" hangingPunct="0">
              <a:defRPr>
                <a:solidFill>
                  <a:schemeClr val="tx1"/>
                </a:solidFill>
                <a:latin typeface="Calibri" panose="020F0502020204030204" pitchFamily="34" charset="0"/>
                <a:cs typeface="Arial" panose="020B0604020202020204" pitchFamily="34" charset="0"/>
              </a:defRPr>
            </a:lvl5pPr>
            <a:lvl6pPr marL="2610513"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152"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9791"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429"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62AB4C-2C27-4BA8-9F17-70BAB34BEB7D}" type="slidenum">
              <a:rPr lang="en-US" altLang="en-US"/>
              <a:pPr eaLnBrk="1" hangingPunct="1"/>
              <a:t>5</a:t>
            </a:fld>
            <a:endParaRPr lang="en-US" altLang="en-US"/>
          </a:p>
        </p:txBody>
      </p:sp>
    </p:spTree>
    <p:extLst>
      <p:ext uri="{BB962C8B-B14F-4D97-AF65-F5344CB8AC3E}">
        <p14:creationId xmlns:p14="http://schemas.microsoft.com/office/powerpoint/2010/main" val="192829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8891B9-2E52-4E52-8978-316EE8C37A82}" type="datetime8">
              <a:rPr lang="en-US" altLang="en-US" smtClean="0"/>
              <a:pPr fontAlgn="base">
                <a:spcBef>
                  <a:spcPct val="0"/>
                </a:spcBef>
                <a:spcAft>
                  <a:spcPct val="0"/>
                </a:spcAft>
                <a:defRPr/>
              </a:pPr>
              <a:t>3/26/2019 4:35 PM</a:t>
            </a:fld>
            <a:endParaRPr lang="en-US" altLang="en-US" smtClean="0"/>
          </a:p>
        </p:txBody>
      </p:sp>
      <p:sp>
        <p:nvSpPr>
          <p:cNvPr id="1024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smtClean="0">
                <a:solidFill>
                  <a:srgbClr val="000000"/>
                </a:solidFill>
              </a:rPr>
            </a:br>
            <a:r>
              <a:rPr lang="en-US" altLang="en-US"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dirty="0" smtClean="0"/>
          </a:p>
        </p:txBody>
      </p:sp>
      <p:sp>
        <p:nvSpPr>
          <p:cNvPr id="10240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1288" indent="-296650" eaLnBrk="0" hangingPunct="0">
              <a:defRPr>
                <a:solidFill>
                  <a:schemeClr val="tx1"/>
                </a:solidFill>
                <a:latin typeface="Calibri" panose="020F0502020204030204" pitchFamily="34" charset="0"/>
                <a:cs typeface="Arial" panose="020B0604020202020204" pitchFamily="34" charset="0"/>
              </a:defRPr>
            </a:lvl2pPr>
            <a:lvl3pPr marL="1186597" indent="-237319" eaLnBrk="0" hangingPunct="0">
              <a:defRPr>
                <a:solidFill>
                  <a:schemeClr val="tx1"/>
                </a:solidFill>
                <a:latin typeface="Calibri" panose="020F0502020204030204" pitchFamily="34" charset="0"/>
                <a:cs typeface="Arial" panose="020B0604020202020204" pitchFamily="34" charset="0"/>
              </a:defRPr>
            </a:lvl3pPr>
            <a:lvl4pPr marL="1661235" indent="-237319" eaLnBrk="0" hangingPunct="0">
              <a:defRPr>
                <a:solidFill>
                  <a:schemeClr val="tx1"/>
                </a:solidFill>
                <a:latin typeface="Calibri" panose="020F0502020204030204" pitchFamily="34" charset="0"/>
                <a:cs typeface="Arial" panose="020B0604020202020204" pitchFamily="34" charset="0"/>
              </a:defRPr>
            </a:lvl4pPr>
            <a:lvl5pPr marL="2135875" indent="-237319" eaLnBrk="0" hangingPunct="0">
              <a:defRPr>
                <a:solidFill>
                  <a:schemeClr val="tx1"/>
                </a:solidFill>
                <a:latin typeface="Calibri" panose="020F0502020204030204" pitchFamily="34" charset="0"/>
                <a:cs typeface="Arial" panose="020B0604020202020204" pitchFamily="34" charset="0"/>
              </a:defRPr>
            </a:lvl5pPr>
            <a:lvl6pPr marL="2610513"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152"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9791"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429"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62AB4C-2C27-4BA8-9F17-70BAB34BEB7D}" type="slidenum">
              <a:rPr lang="en-US" altLang="en-US"/>
              <a:pPr eaLnBrk="1" hangingPunct="1"/>
              <a:t>6</a:t>
            </a:fld>
            <a:endParaRPr lang="en-US" altLang="en-US"/>
          </a:p>
        </p:txBody>
      </p:sp>
    </p:spTree>
    <p:extLst>
      <p:ext uri="{BB962C8B-B14F-4D97-AF65-F5344CB8AC3E}">
        <p14:creationId xmlns:p14="http://schemas.microsoft.com/office/powerpoint/2010/main" val="2548552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8891B9-2E52-4E52-8978-316EE8C37A82}" type="datetime8">
              <a:rPr lang="en-US" altLang="en-US" smtClean="0"/>
              <a:pPr fontAlgn="base">
                <a:spcBef>
                  <a:spcPct val="0"/>
                </a:spcBef>
                <a:spcAft>
                  <a:spcPct val="0"/>
                </a:spcAft>
                <a:defRPr/>
              </a:pPr>
              <a:t>3/26/2019 4:35 PM</a:t>
            </a:fld>
            <a:endParaRPr lang="en-US" altLang="en-US" smtClean="0"/>
          </a:p>
        </p:txBody>
      </p:sp>
      <p:sp>
        <p:nvSpPr>
          <p:cNvPr id="1024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smtClean="0">
                <a:solidFill>
                  <a:srgbClr val="000000"/>
                </a:solidFill>
              </a:rPr>
            </a:br>
            <a:r>
              <a:rPr lang="en-US" altLang="en-US"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dirty="0" smtClean="0"/>
          </a:p>
        </p:txBody>
      </p:sp>
      <p:sp>
        <p:nvSpPr>
          <p:cNvPr id="10240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1288" indent="-296650" eaLnBrk="0" hangingPunct="0">
              <a:defRPr>
                <a:solidFill>
                  <a:schemeClr val="tx1"/>
                </a:solidFill>
                <a:latin typeface="Calibri" panose="020F0502020204030204" pitchFamily="34" charset="0"/>
                <a:cs typeface="Arial" panose="020B0604020202020204" pitchFamily="34" charset="0"/>
              </a:defRPr>
            </a:lvl2pPr>
            <a:lvl3pPr marL="1186597" indent="-237319" eaLnBrk="0" hangingPunct="0">
              <a:defRPr>
                <a:solidFill>
                  <a:schemeClr val="tx1"/>
                </a:solidFill>
                <a:latin typeface="Calibri" panose="020F0502020204030204" pitchFamily="34" charset="0"/>
                <a:cs typeface="Arial" panose="020B0604020202020204" pitchFamily="34" charset="0"/>
              </a:defRPr>
            </a:lvl3pPr>
            <a:lvl4pPr marL="1661235" indent="-237319" eaLnBrk="0" hangingPunct="0">
              <a:defRPr>
                <a:solidFill>
                  <a:schemeClr val="tx1"/>
                </a:solidFill>
                <a:latin typeface="Calibri" panose="020F0502020204030204" pitchFamily="34" charset="0"/>
                <a:cs typeface="Arial" panose="020B0604020202020204" pitchFamily="34" charset="0"/>
              </a:defRPr>
            </a:lvl4pPr>
            <a:lvl5pPr marL="2135875" indent="-237319" eaLnBrk="0" hangingPunct="0">
              <a:defRPr>
                <a:solidFill>
                  <a:schemeClr val="tx1"/>
                </a:solidFill>
                <a:latin typeface="Calibri" panose="020F0502020204030204" pitchFamily="34" charset="0"/>
                <a:cs typeface="Arial" panose="020B0604020202020204" pitchFamily="34" charset="0"/>
              </a:defRPr>
            </a:lvl5pPr>
            <a:lvl6pPr marL="2610513"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152"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9791"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429"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62AB4C-2C27-4BA8-9F17-70BAB34BEB7D}" type="slidenum">
              <a:rPr lang="en-US" altLang="en-US"/>
              <a:pPr eaLnBrk="1" hangingPunct="1"/>
              <a:t>13</a:t>
            </a:fld>
            <a:endParaRPr lang="en-US" altLang="en-US"/>
          </a:p>
        </p:txBody>
      </p:sp>
    </p:spTree>
    <p:extLst>
      <p:ext uri="{BB962C8B-B14F-4D97-AF65-F5344CB8AC3E}">
        <p14:creationId xmlns:p14="http://schemas.microsoft.com/office/powerpoint/2010/main" val="363357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8891B9-2E52-4E52-8978-316EE8C37A82}" type="datetime8">
              <a:rPr lang="en-US" altLang="en-US" smtClean="0"/>
              <a:pPr fontAlgn="base">
                <a:spcBef>
                  <a:spcPct val="0"/>
                </a:spcBef>
                <a:spcAft>
                  <a:spcPct val="0"/>
                </a:spcAft>
                <a:defRPr/>
              </a:pPr>
              <a:t>3/26/2019 4:35 PM</a:t>
            </a:fld>
            <a:endParaRPr lang="en-US" altLang="en-US" smtClean="0"/>
          </a:p>
        </p:txBody>
      </p:sp>
      <p:sp>
        <p:nvSpPr>
          <p:cNvPr id="1024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smtClean="0">
                <a:solidFill>
                  <a:srgbClr val="000000"/>
                </a:solidFill>
              </a:rPr>
            </a:br>
            <a:r>
              <a:rPr lang="en-US" altLang="en-US"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dirty="0" smtClean="0"/>
          </a:p>
        </p:txBody>
      </p:sp>
      <p:sp>
        <p:nvSpPr>
          <p:cNvPr id="10240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1288" indent="-296650" eaLnBrk="0" hangingPunct="0">
              <a:defRPr>
                <a:solidFill>
                  <a:schemeClr val="tx1"/>
                </a:solidFill>
                <a:latin typeface="Calibri" panose="020F0502020204030204" pitchFamily="34" charset="0"/>
                <a:cs typeface="Arial" panose="020B0604020202020204" pitchFamily="34" charset="0"/>
              </a:defRPr>
            </a:lvl2pPr>
            <a:lvl3pPr marL="1186597" indent="-237319" eaLnBrk="0" hangingPunct="0">
              <a:defRPr>
                <a:solidFill>
                  <a:schemeClr val="tx1"/>
                </a:solidFill>
                <a:latin typeface="Calibri" panose="020F0502020204030204" pitchFamily="34" charset="0"/>
                <a:cs typeface="Arial" panose="020B0604020202020204" pitchFamily="34" charset="0"/>
              </a:defRPr>
            </a:lvl3pPr>
            <a:lvl4pPr marL="1661235" indent="-237319" eaLnBrk="0" hangingPunct="0">
              <a:defRPr>
                <a:solidFill>
                  <a:schemeClr val="tx1"/>
                </a:solidFill>
                <a:latin typeface="Calibri" panose="020F0502020204030204" pitchFamily="34" charset="0"/>
                <a:cs typeface="Arial" panose="020B0604020202020204" pitchFamily="34" charset="0"/>
              </a:defRPr>
            </a:lvl4pPr>
            <a:lvl5pPr marL="2135875" indent="-237319" eaLnBrk="0" hangingPunct="0">
              <a:defRPr>
                <a:solidFill>
                  <a:schemeClr val="tx1"/>
                </a:solidFill>
                <a:latin typeface="Calibri" panose="020F0502020204030204" pitchFamily="34" charset="0"/>
                <a:cs typeface="Arial" panose="020B0604020202020204" pitchFamily="34" charset="0"/>
              </a:defRPr>
            </a:lvl5pPr>
            <a:lvl6pPr marL="2610513"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152"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9791"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429"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62AB4C-2C27-4BA8-9F17-70BAB34BEB7D}" type="slidenum">
              <a:rPr lang="en-US" altLang="en-US"/>
              <a:pPr eaLnBrk="1" hangingPunct="1"/>
              <a:t>14</a:t>
            </a:fld>
            <a:endParaRPr lang="en-US" altLang="en-US"/>
          </a:p>
        </p:txBody>
      </p:sp>
    </p:spTree>
    <p:extLst>
      <p:ext uri="{BB962C8B-B14F-4D97-AF65-F5344CB8AC3E}">
        <p14:creationId xmlns:p14="http://schemas.microsoft.com/office/powerpoint/2010/main" val="294004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8891B9-2E52-4E52-8978-316EE8C37A82}" type="datetime8">
              <a:rPr lang="en-US" altLang="en-US" smtClean="0"/>
              <a:pPr fontAlgn="base">
                <a:spcBef>
                  <a:spcPct val="0"/>
                </a:spcBef>
                <a:spcAft>
                  <a:spcPct val="0"/>
                </a:spcAft>
                <a:defRPr/>
              </a:pPr>
              <a:t>3/26/2019 4:35 PM</a:t>
            </a:fld>
            <a:endParaRPr lang="en-US" altLang="en-US" smtClean="0"/>
          </a:p>
        </p:txBody>
      </p:sp>
      <p:sp>
        <p:nvSpPr>
          <p:cNvPr id="1024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smtClean="0">
                <a:solidFill>
                  <a:srgbClr val="000000"/>
                </a:solidFill>
              </a:rPr>
            </a:br>
            <a:r>
              <a:rPr lang="en-US" altLang="en-US"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dirty="0" smtClean="0"/>
          </a:p>
        </p:txBody>
      </p:sp>
      <p:sp>
        <p:nvSpPr>
          <p:cNvPr id="10240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1288" indent="-296650" eaLnBrk="0" hangingPunct="0">
              <a:defRPr>
                <a:solidFill>
                  <a:schemeClr val="tx1"/>
                </a:solidFill>
                <a:latin typeface="Calibri" panose="020F0502020204030204" pitchFamily="34" charset="0"/>
                <a:cs typeface="Arial" panose="020B0604020202020204" pitchFamily="34" charset="0"/>
              </a:defRPr>
            </a:lvl2pPr>
            <a:lvl3pPr marL="1186597" indent="-237319" eaLnBrk="0" hangingPunct="0">
              <a:defRPr>
                <a:solidFill>
                  <a:schemeClr val="tx1"/>
                </a:solidFill>
                <a:latin typeface="Calibri" panose="020F0502020204030204" pitchFamily="34" charset="0"/>
                <a:cs typeface="Arial" panose="020B0604020202020204" pitchFamily="34" charset="0"/>
              </a:defRPr>
            </a:lvl3pPr>
            <a:lvl4pPr marL="1661235" indent="-237319" eaLnBrk="0" hangingPunct="0">
              <a:defRPr>
                <a:solidFill>
                  <a:schemeClr val="tx1"/>
                </a:solidFill>
                <a:latin typeface="Calibri" panose="020F0502020204030204" pitchFamily="34" charset="0"/>
                <a:cs typeface="Arial" panose="020B0604020202020204" pitchFamily="34" charset="0"/>
              </a:defRPr>
            </a:lvl4pPr>
            <a:lvl5pPr marL="2135875" indent="-237319" eaLnBrk="0" hangingPunct="0">
              <a:defRPr>
                <a:solidFill>
                  <a:schemeClr val="tx1"/>
                </a:solidFill>
                <a:latin typeface="Calibri" panose="020F0502020204030204" pitchFamily="34" charset="0"/>
                <a:cs typeface="Arial" panose="020B0604020202020204" pitchFamily="34" charset="0"/>
              </a:defRPr>
            </a:lvl5pPr>
            <a:lvl6pPr marL="2610513"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152"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9791"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429"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62AB4C-2C27-4BA8-9F17-70BAB34BEB7D}" type="slidenum">
              <a:rPr lang="en-US" altLang="en-US"/>
              <a:pPr eaLnBrk="1" hangingPunct="1"/>
              <a:t>15</a:t>
            </a:fld>
            <a:endParaRPr lang="en-US" altLang="en-US"/>
          </a:p>
        </p:txBody>
      </p:sp>
    </p:spTree>
    <p:extLst>
      <p:ext uri="{BB962C8B-B14F-4D97-AF65-F5344CB8AC3E}">
        <p14:creationId xmlns:p14="http://schemas.microsoft.com/office/powerpoint/2010/main" val="64546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8891B9-2E52-4E52-8978-316EE8C37A82}" type="datetime8">
              <a:rPr lang="en-US" altLang="en-US" smtClean="0"/>
              <a:pPr fontAlgn="base">
                <a:spcBef>
                  <a:spcPct val="0"/>
                </a:spcBef>
                <a:spcAft>
                  <a:spcPct val="0"/>
                </a:spcAft>
                <a:defRPr/>
              </a:pPr>
              <a:t>3/26/2019 4:35 PM</a:t>
            </a:fld>
            <a:endParaRPr lang="en-US" altLang="en-US" smtClean="0"/>
          </a:p>
        </p:txBody>
      </p:sp>
      <p:sp>
        <p:nvSpPr>
          <p:cNvPr id="1024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288" indent="-296650">
              <a:defRPr>
                <a:solidFill>
                  <a:schemeClr val="tx1"/>
                </a:solidFill>
                <a:latin typeface="Calibri" pitchFamily="34" charset="0"/>
              </a:defRPr>
            </a:lvl2pPr>
            <a:lvl3pPr marL="1186597" indent="-237319">
              <a:defRPr>
                <a:solidFill>
                  <a:schemeClr val="tx1"/>
                </a:solidFill>
                <a:latin typeface="Calibri" pitchFamily="34" charset="0"/>
              </a:defRPr>
            </a:lvl3pPr>
            <a:lvl4pPr marL="1661235" indent="-237319">
              <a:defRPr>
                <a:solidFill>
                  <a:schemeClr val="tx1"/>
                </a:solidFill>
                <a:latin typeface="Calibri" pitchFamily="34" charset="0"/>
              </a:defRPr>
            </a:lvl4pPr>
            <a:lvl5pPr marL="2135875" indent="-237319">
              <a:defRPr>
                <a:solidFill>
                  <a:schemeClr val="tx1"/>
                </a:solidFill>
                <a:latin typeface="Calibri" pitchFamily="34" charset="0"/>
              </a:defRPr>
            </a:lvl5pPr>
            <a:lvl6pPr marL="2610513" indent="-237319" fontAlgn="base">
              <a:spcBef>
                <a:spcPct val="0"/>
              </a:spcBef>
              <a:spcAft>
                <a:spcPct val="0"/>
              </a:spcAft>
              <a:defRPr>
                <a:solidFill>
                  <a:schemeClr val="tx1"/>
                </a:solidFill>
                <a:latin typeface="Calibri" pitchFamily="34" charset="0"/>
              </a:defRPr>
            </a:lvl6pPr>
            <a:lvl7pPr marL="3085152" indent="-237319" fontAlgn="base">
              <a:spcBef>
                <a:spcPct val="0"/>
              </a:spcBef>
              <a:spcAft>
                <a:spcPct val="0"/>
              </a:spcAft>
              <a:defRPr>
                <a:solidFill>
                  <a:schemeClr val="tx1"/>
                </a:solidFill>
                <a:latin typeface="Calibri" pitchFamily="34" charset="0"/>
              </a:defRPr>
            </a:lvl7pPr>
            <a:lvl8pPr marL="3559791" indent="-237319" fontAlgn="base">
              <a:spcBef>
                <a:spcPct val="0"/>
              </a:spcBef>
              <a:spcAft>
                <a:spcPct val="0"/>
              </a:spcAft>
              <a:defRPr>
                <a:solidFill>
                  <a:schemeClr val="tx1"/>
                </a:solidFill>
                <a:latin typeface="Calibri" pitchFamily="34" charset="0"/>
              </a:defRPr>
            </a:lvl8pPr>
            <a:lvl9pPr marL="4034429" indent="-2373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dirty="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alt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smtClean="0">
                <a:solidFill>
                  <a:srgbClr val="000000"/>
                </a:solidFill>
              </a:rPr>
            </a:br>
            <a:r>
              <a:rPr lang="en-US" altLang="en-US" dirty="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altLang="en-US" dirty="0" smtClean="0"/>
          </a:p>
        </p:txBody>
      </p:sp>
      <p:sp>
        <p:nvSpPr>
          <p:cNvPr id="102407" name="Slide Number Placeholder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1288" indent="-296650" eaLnBrk="0" hangingPunct="0">
              <a:defRPr>
                <a:solidFill>
                  <a:schemeClr val="tx1"/>
                </a:solidFill>
                <a:latin typeface="Calibri" panose="020F0502020204030204" pitchFamily="34" charset="0"/>
                <a:cs typeface="Arial" panose="020B0604020202020204" pitchFamily="34" charset="0"/>
              </a:defRPr>
            </a:lvl2pPr>
            <a:lvl3pPr marL="1186597" indent="-237319" eaLnBrk="0" hangingPunct="0">
              <a:defRPr>
                <a:solidFill>
                  <a:schemeClr val="tx1"/>
                </a:solidFill>
                <a:latin typeface="Calibri" panose="020F0502020204030204" pitchFamily="34" charset="0"/>
                <a:cs typeface="Arial" panose="020B0604020202020204" pitchFamily="34" charset="0"/>
              </a:defRPr>
            </a:lvl3pPr>
            <a:lvl4pPr marL="1661235" indent="-237319" eaLnBrk="0" hangingPunct="0">
              <a:defRPr>
                <a:solidFill>
                  <a:schemeClr val="tx1"/>
                </a:solidFill>
                <a:latin typeface="Calibri" panose="020F0502020204030204" pitchFamily="34" charset="0"/>
                <a:cs typeface="Arial" panose="020B0604020202020204" pitchFamily="34" charset="0"/>
              </a:defRPr>
            </a:lvl4pPr>
            <a:lvl5pPr marL="2135875" indent="-237319" eaLnBrk="0" hangingPunct="0">
              <a:defRPr>
                <a:solidFill>
                  <a:schemeClr val="tx1"/>
                </a:solidFill>
                <a:latin typeface="Calibri" panose="020F0502020204030204" pitchFamily="34" charset="0"/>
                <a:cs typeface="Arial" panose="020B0604020202020204" pitchFamily="34" charset="0"/>
              </a:defRPr>
            </a:lvl5pPr>
            <a:lvl6pPr marL="2610513"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5152"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9791"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4429" indent="-23731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62AB4C-2C27-4BA8-9F17-70BAB34BEB7D}" type="slidenum">
              <a:rPr lang="en-US" altLang="en-US"/>
              <a:pPr eaLnBrk="1" hangingPunct="1"/>
              <a:t>16</a:t>
            </a:fld>
            <a:endParaRPr lang="en-US" altLang="en-US"/>
          </a:p>
        </p:txBody>
      </p:sp>
    </p:spTree>
    <p:extLst>
      <p:ext uri="{BB962C8B-B14F-4D97-AF65-F5344CB8AC3E}">
        <p14:creationId xmlns:p14="http://schemas.microsoft.com/office/powerpoint/2010/main" val="271791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a:prstGeom prst="rect">
            <a:avLst/>
          </a:prstGeo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5133733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28600" y="0"/>
            <a:ext cx="8382000" cy="664797"/>
          </a:xfrm>
          <a:prstGeom prst="rect">
            <a:avLst/>
          </a:prstGeom>
        </p:spPr>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826934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28600" y="0"/>
            <a:ext cx="8382000" cy="664797"/>
          </a:xfrm>
          <a:prstGeom prst="rect">
            <a:avLst/>
          </a:prstGeom>
        </p:spPr>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3218467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a:prstGeom prst="rect">
            <a:avLst/>
          </a:prstGeo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2454256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08562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a:xfrm>
            <a:off x="4800600" y="6426200"/>
            <a:ext cx="1231900" cy="365125"/>
          </a:xfrm>
        </p:spPr>
        <p:txBody>
          <a:bodyPr/>
          <a:lstStyle>
            <a:lvl1pPr algn="l">
              <a:defRPr/>
            </a:lvl1pPr>
          </a:lstStyle>
          <a:p>
            <a:pPr>
              <a:defRPr/>
            </a:pPr>
            <a:fld id="{F471803A-C10C-45DF-854E-09D4BE985025}" type="datetime1">
              <a:rPr lang="en-US"/>
              <a:pPr>
                <a:defRPr/>
              </a:pPr>
              <a:t>3/26/2019</a:t>
            </a:fld>
            <a:endParaRPr lang="en-US"/>
          </a:p>
        </p:txBody>
      </p:sp>
      <p:sp>
        <p:nvSpPr>
          <p:cNvPr id="10"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14290759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11"/>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600" b="1" smtClean="0">
                <a:solidFill>
                  <a:srgbClr val="ADDCF5"/>
                </a:solidFill>
                <a:latin typeface="Rockwell" pitchFamily="18" charset="0"/>
                <a:cs typeface="Arial" charset="0"/>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D367F866-D3E3-4CD2-BDD7-27775750F598}" type="datetime1">
              <a:rPr lang="en-US"/>
              <a:pPr>
                <a:defRPr/>
              </a:pPr>
              <a:t>3/26/2019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2B85DBF-6053-4CE2-AE15-8E0BF2F0DD86}" type="slidenum">
              <a:rPr lang="en-US" altLang="en-US"/>
              <a:pPr/>
              <a:t>‹#›</a:t>
            </a:fld>
            <a:endParaRPr lang="en-US" altLang="en-US"/>
          </a:p>
        </p:txBody>
      </p:sp>
    </p:spTree>
    <p:extLst>
      <p:ext uri="{BB962C8B-B14F-4D97-AF65-F5344CB8AC3E}">
        <p14:creationId xmlns:p14="http://schemas.microsoft.com/office/powerpoint/2010/main" val="13306850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11"/>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600" b="1" smtClean="0">
                <a:solidFill>
                  <a:srgbClr val="ADDCF5"/>
                </a:solidFill>
                <a:latin typeface="Rockwell" pitchFamily="18" charset="0"/>
                <a:cs typeface="Arial" charset="0"/>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877EBB9-8FEB-4D1B-A6CC-8835913F34D4}" type="datetime1">
              <a:rPr lang="en-US"/>
              <a:pPr>
                <a:defRPr/>
              </a:pPr>
              <a:t>3/26/2019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6C425DD-22C0-4C1D-B4AB-1DECB6AECEA1}" type="slidenum">
              <a:rPr lang="en-US" altLang="en-US"/>
              <a:pPr/>
              <a:t>‹#›</a:t>
            </a:fld>
            <a:endParaRPr lang="en-US" altLang="en-US"/>
          </a:p>
        </p:txBody>
      </p:sp>
    </p:spTree>
    <p:extLst>
      <p:ext uri="{BB962C8B-B14F-4D97-AF65-F5344CB8AC3E}">
        <p14:creationId xmlns:p14="http://schemas.microsoft.com/office/powerpoint/2010/main" val="200559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13"/>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5400" b="1" smtClean="0">
                <a:solidFill>
                  <a:srgbClr val="ADDCF5"/>
                </a:solidFill>
                <a:latin typeface="Rockwell" pitchFamily="18" charset="0"/>
                <a:cs typeface="Arial" charset="0"/>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756F2614-E680-46E1-9CB9-2D465BE4422D}" type="datetime1">
              <a:rPr lang="en-US"/>
              <a:pPr>
                <a:defRPr/>
              </a:pPr>
              <a:t>3/26/2019</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2071944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11"/>
          <p:cNvSpPr txBox="1">
            <a:spLocks noChangeArrowheads="1"/>
          </p:cNvSpPr>
          <p:nvPr/>
        </p:nvSpPr>
        <p:spPr bwMode="auto">
          <a:xfrm>
            <a:off x="2003425" y="3111500"/>
            <a:ext cx="2603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4000" b="1" smtClean="0">
                <a:solidFill>
                  <a:srgbClr val="ADDCF5"/>
                </a:solidFill>
                <a:latin typeface="Rockwell" pitchFamily="18" charset="0"/>
                <a:cs typeface="Arial" charset="0"/>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828D4428-4840-4D6C-B881-EBE026DCDEB0}" type="datetime1">
              <a:rPr lang="en-US"/>
              <a:pPr>
                <a:defRPr/>
              </a:pPr>
              <a:t>3/26/2019</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fld id="{F720DC8A-63C4-4D63-89BF-094A9DFFD083}" type="slidenum">
              <a:rPr lang="en-US" altLang="en-US"/>
              <a:pPr/>
              <a:t>‹#›</a:t>
            </a:fld>
            <a:endParaRPr lang="en-US" altLang="en-US"/>
          </a:p>
        </p:txBody>
      </p:sp>
    </p:spTree>
    <p:extLst>
      <p:ext uri="{BB962C8B-B14F-4D97-AF65-F5344CB8AC3E}">
        <p14:creationId xmlns:p14="http://schemas.microsoft.com/office/powerpoint/2010/main" val="2904131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12"/>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600" b="1" smtClean="0">
                <a:solidFill>
                  <a:srgbClr val="ADDCF5"/>
                </a:solidFill>
                <a:latin typeface="Rockwell" pitchFamily="18"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a:defRPr/>
            </a:pPr>
            <a:fld id="{53C1CDF1-7034-451F-A195-B80FBE3570F2}" type="datetime1">
              <a:rPr lang="en-US"/>
              <a:pPr>
                <a:defRPr/>
              </a:pPr>
              <a:t>3/26/2019</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9380A228-8587-49EF-8FFD-36393DF8995A}" type="slidenum">
              <a:rPr lang="en-US" altLang="en-US"/>
              <a:pPr/>
              <a:t>‹#›</a:t>
            </a:fld>
            <a:endParaRPr lang="en-US" altLang="en-US"/>
          </a:p>
        </p:txBody>
      </p:sp>
    </p:spTree>
    <p:extLst>
      <p:ext uri="{BB962C8B-B14F-4D97-AF65-F5344CB8AC3E}">
        <p14:creationId xmlns:p14="http://schemas.microsoft.com/office/powerpoint/2010/main" val="41324340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a:prstGeom prst="rect">
            <a:avLst/>
          </a:prstGeo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389792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11"/>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600" b="1" smtClean="0">
                <a:solidFill>
                  <a:srgbClr val="ADDCF5"/>
                </a:solidFill>
                <a:latin typeface="Rockwell" pitchFamily="18" charset="0"/>
                <a:cs typeface="Arial" charset="0"/>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a:defRPr/>
            </a:lvl1pPr>
          </a:lstStyle>
          <a:p>
            <a:pPr>
              <a:defRPr/>
            </a:pPr>
            <a:fld id="{94DAA966-D013-45B8-884F-1AD3CAE30ADD}" type="datetime1">
              <a:rPr lang="en-US"/>
              <a:pPr>
                <a:defRPr/>
              </a:pPr>
              <a:t>3/26/2019</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fld id="{0EFBDDD7-DA02-4D3F-BA66-ACCD8110996C}" type="slidenum">
              <a:rPr lang="en-US" altLang="en-US"/>
              <a:pPr/>
              <a:t>‹#›</a:t>
            </a:fld>
            <a:endParaRPr lang="en-US" altLang="en-US"/>
          </a:p>
        </p:txBody>
      </p:sp>
    </p:spTree>
    <p:extLst>
      <p:ext uri="{BB962C8B-B14F-4D97-AF65-F5344CB8AC3E}">
        <p14:creationId xmlns:p14="http://schemas.microsoft.com/office/powerpoint/2010/main" val="9317623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600" b="1" smtClean="0">
                <a:solidFill>
                  <a:srgbClr val="ADDCF5"/>
                </a:solidFill>
                <a:latin typeface="Rockwell" pitchFamily="18" charset="0"/>
                <a:cs typeface="Arial" charset="0"/>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a:defRPr/>
            </a:pPr>
            <a:fld id="{7C134AD1-67DE-45DE-9AA0-5A5B2C78DD9D}" type="datetime1">
              <a:rPr lang="en-US"/>
              <a:pPr>
                <a:defRPr/>
              </a:pPr>
              <a:t>3/26/2019</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fld id="{1C0F550E-F8F9-4C5F-B639-1AC574815D2C}" type="slidenum">
              <a:rPr lang="en-US" altLang="en-US"/>
              <a:pPr/>
              <a:t>‹#›</a:t>
            </a:fld>
            <a:endParaRPr lang="en-US" altLang="en-US"/>
          </a:p>
        </p:txBody>
      </p:sp>
    </p:spTree>
    <p:extLst>
      <p:ext uri="{BB962C8B-B14F-4D97-AF65-F5344CB8AC3E}">
        <p14:creationId xmlns:p14="http://schemas.microsoft.com/office/powerpoint/2010/main" val="1287192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11"/>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600" b="1" smtClean="0">
                <a:solidFill>
                  <a:srgbClr val="ADDCF5"/>
                </a:solidFill>
                <a:latin typeface="Rockwell" pitchFamily="18"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7"/>
          </p:nvPr>
        </p:nvSpPr>
        <p:spPr/>
        <p:txBody>
          <a:bodyPr/>
          <a:lstStyle>
            <a:lvl1pPr>
              <a:defRPr/>
            </a:lvl1pPr>
          </a:lstStyle>
          <a:p>
            <a:pPr>
              <a:defRPr/>
            </a:pPr>
            <a:fld id="{6EEF55F2-FA57-4EBC-8FF6-C1BB198EADAD}" type="datetime1">
              <a:rPr lang="en-US"/>
              <a:pPr>
                <a:defRPr/>
              </a:pPr>
              <a:t>3/26/2019</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p>
        </p:txBody>
      </p:sp>
      <p:sp>
        <p:nvSpPr>
          <p:cNvPr id="10" name="Slide Number Placeholder 6"/>
          <p:cNvSpPr>
            <a:spLocks noGrp="1"/>
          </p:cNvSpPr>
          <p:nvPr>
            <p:ph type="sldNum" sz="quarter" idx="19"/>
          </p:nvPr>
        </p:nvSpPr>
        <p:spPr/>
        <p:txBody>
          <a:bodyPr/>
          <a:lstStyle>
            <a:lvl1pPr>
              <a:defRPr/>
            </a:lvl1pPr>
          </a:lstStyle>
          <a:p>
            <a:fld id="{A7EF087F-2A63-4878-B3C8-9267B845CFFE}" type="slidenum">
              <a:rPr lang="en-US" altLang="en-US"/>
              <a:pPr/>
              <a:t>‹#›</a:t>
            </a:fld>
            <a:endParaRPr lang="en-US" altLang="en-US"/>
          </a:p>
        </p:txBody>
      </p:sp>
    </p:spTree>
    <p:extLst>
      <p:ext uri="{BB962C8B-B14F-4D97-AF65-F5344CB8AC3E}">
        <p14:creationId xmlns:p14="http://schemas.microsoft.com/office/powerpoint/2010/main" val="226379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11"/>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600" b="1" smtClean="0">
                <a:solidFill>
                  <a:srgbClr val="ADDCF5"/>
                </a:solidFill>
                <a:latin typeface="Rockwell" pitchFamily="18"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4"/>
          <p:cNvSpPr>
            <a:spLocks noGrp="1"/>
          </p:cNvSpPr>
          <p:nvPr>
            <p:ph type="dt" sz="half" idx="19"/>
          </p:nvPr>
        </p:nvSpPr>
        <p:spPr/>
        <p:txBody>
          <a:bodyPr/>
          <a:lstStyle>
            <a:lvl1pPr>
              <a:defRPr/>
            </a:lvl1pPr>
          </a:lstStyle>
          <a:p>
            <a:pPr>
              <a:defRPr/>
            </a:pPr>
            <a:fld id="{8EF46FC4-7B0D-42AC-B2EB-F7AAF8E5D5FF}" type="datetime1">
              <a:rPr lang="en-US"/>
              <a:pPr>
                <a:defRPr/>
              </a:pPr>
              <a:t>3/26/2019</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p>
        </p:txBody>
      </p:sp>
      <p:sp>
        <p:nvSpPr>
          <p:cNvPr id="11" name="Slide Number Placeholder 6"/>
          <p:cNvSpPr>
            <a:spLocks noGrp="1"/>
          </p:cNvSpPr>
          <p:nvPr>
            <p:ph type="sldNum" sz="quarter" idx="21"/>
          </p:nvPr>
        </p:nvSpPr>
        <p:spPr/>
        <p:txBody>
          <a:bodyPr/>
          <a:lstStyle>
            <a:lvl1pPr>
              <a:defRPr/>
            </a:lvl1pPr>
          </a:lstStyle>
          <a:p>
            <a:fld id="{A8886AE5-AA32-4E75-835E-145EE8F5F74C}" type="slidenum">
              <a:rPr lang="en-US" altLang="en-US"/>
              <a:pPr/>
              <a:t>‹#›</a:t>
            </a:fld>
            <a:endParaRPr lang="en-US" altLang="en-US"/>
          </a:p>
        </p:txBody>
      </p:sp>
    </p:spTree>
    <p:extLst>
      <p:ext uri="{BB962C8B-B14F-4D97-AF65-F5344CB8AC3E}">
        <p14:creationId xmlns:p14="http://schemas.microsoft.com/office/powerpoint/2010/main" val="3825903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11"/>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600" b="1" smtClean="0">
                <a:solidFill>
                  <a:srgbClr val="ADDCF5"/>
                </a:solidFill>
                <a:latin typeface="Rockwell" pitchFamily="18"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07729F3B-57C5-4E18-9F7E-81D5CE5C79B3}" type="datetime1">
              <a:rPr lang="en-US"/>
              <a:pPr>
                <a:defRPr/>
              </a:pPr>
              <a:t>3/26/2019</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229CB608-4C80-466A-A752-D5C0F07DB3CC}" type="slidenum">
              <a:rPr lang="en-US" altLang="en-US"/>
              <a:pPr/>
              <a:t>‹#›</a:t>
            </a:fld>
            <a:endParaRPr lang="en-US" altLang="en-US"/>
          </a:p>
        </p:txBody>
      </p:sp>
    </p:spTree>
    <p:extLst>
      <p:ext uri="{BB962C8B-B14F-4D97-AF65-F5344CB8AC3E}">
        <p14:creationId xmlns:p14="http://schemas.microsoft.com/office/powerpoint/2010/main" val="8603851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A3B9D40A-84CD-4609-9718-762421C02E6D}" type="datetime1">
              <a:rPr lang="en-US"/>
              <a:pPr>
                <a:defRPr/>
              </a:pPr>
              <a:t>3/26/2019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4E44D848-CE20-49A6-9434-024E847E98BE}" type="slidenum">
              <a:rPr lang="en-US" altLang="en-US"/>
              <a:pPr/>
              <a:t>‹#›</a:t>
            </a:fld>
            <a:endParaRPr lang="en-US" altLang="en-US"/>
          </a:p>
        </p:txBody>
      </p:sp>
    </p:spTree>
    <p:extLst>
      <p:ext uri="{BB962C8B-B14F-4D97-AF65-F5344CB8AC3E}">
        <p14:creationId xmlns:p14="http://schemas.microsoft.com/office/powerpoint/2010/main" val="20772480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11"/>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5400" b="1" smtClean="0">
                <a:solidFill>
                  <a:srgbClr val="ADDCF5"/>
                </a:solidFill>
                <a:latin typeface="Rockwell" pitchFamily="18" charset="0"/>
                <a:cs typeface="Arial" charset="0"/>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47332A2A-650E-4F38-9762-44129C1ED53E}" type="datetime1">
              <a:rPr lang="en-US"/>
              <a:pPr>
                <a:defRPr/>
              </a:pPr>
              <a:t>3/26/2019</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p>
        </p:txBody>
      </p:sp>
    </p:spTree>
    <p:extLst>
      <p:ext uri="{BB962C8B-B14F-4D97-AF65-F5344CB8AC3E}">
        <p14:creationId xmlns:p14="http://schemas.microsoft.com/office/powerpoint/2010/main" val="3271002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11"/>
          <p:cNvSpPr txBox="1">
            <a:spLocks noChangeArrowheads="1"/>
          </p:cNvSpPr>
          <p:nvPr/>
        </p:nvSpPr>
        <p:spPr bwMode="auto">
          <a:xfrm>
            <a:off x="3989388" y="3370263"/>
            <a:ext cx="220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2400" b="1" smtClean="0">
                <a:solidFill>
                  <a:srgbClr val="ADDCF5"/>
                </a:solidFill>
                <a:latin typeface="Rockwell" pitchFamily="18" charset="0"/>
                <a:cs typeface="Arial" charset="0"/>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67CA14DD-B371-4413-A431-21C1ED2D41C8}" type="datetime1">
              <a:rPr lang="en-US"/>
              <a:pPr>
                <a:defRPr/>
              </a:pPr>
              <a:t>3/26/2019</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B5F9055A-C0AC-4F71-890C-C61112B53C23}" type="slidenum">
              <a:rPr lang="en-US" altLang="en-US"/>
              <a:pPr/>
              <a:t>‹#›</a:t>
            </a:fld>
            <a:endParaRPr lang="en-US" altLang="en-US"/>
          </a:p>
        </p:txBody>
      </p:sp>
    </p:spTree>
    <p:extLst>
      <p:ext uri="{BB962C8B-B14F-4D97-AF65-F5344CB8AC3E}">
        <p14:creationId xmlns:p14="http://schemas.microsoft.com/office/powerpoint/2010/main" val="3956488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12"/>
          <p:cNvSpPr txBox="1">
            <a:spLocks noChangeArrowheads="1"/>
          </p:cNvSpPr>
          <p:nvPr/>
        </p:nvSpPr>
        <p:spPr bwMode="auto">
          <a:xfrm>
            <a:off x="327025" y="4632325"/>
            <a:ext cx="220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2400" b="1" smtClean="0">
                <a:solidFill>
                  <a:srgbClr val="ADDCF5"/>
                </a:solidFill>
                <a:latin typeface="Rockwell" pitchFamily="18" charset="0"/>
                <a:cs typeface="Arial" charset="0"/>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03D2784C-FEC5-4934-BB8C-7C298B5253D4}" type="datetime1">
              <a:rPr lang="en-US"/>
              <a:pPr>
                <a:defRPr/>
              </a:pPr>
              <a:t>3/26/2019</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633E20C6-E5D3-4828-9BF1-73FD42DAC098}" type="slidenum">
              <a:rPr lang="en-US" altLang="en-US"/>
              <a:pPr/>
              <a:t>‹#›</a:t>
            </a:fld>
            <a:endParaRPr lang="en-US" altLang="en-US"/>
          </a:p>
        </p:txBody>
      </p:sp>
    </p:spTree>
    <p:extLst>
      <p:ext uri="{BB962C8B-B14F-4D97-AF65-F5344CB8AC3E}">
        <p14:creationId xmlns:p14="http://schemas.microsoft.com/office/powerpoint/2010/main" val="4083464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11"/>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5400" b="1" smtClean="0">
                <a:solidFill>
                  <a:srgbClr val="ADDCF5"/>
                </a:solidFill>
                <a:latin typeface="Rockwell" pitchFamily="18" charset="0"/>
                <a:cs typeface="Arial" charset="0"/>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1893A630-D34E-4223-A407-8E1977EC2580}" type="datetime1">
              <a:rPr lang="en-US"/>
              <a:pPr>
                <a:defRPr/>
              </a:pPr>
              <a:t>3/26/2019</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fld id="{34625C59-6EE4-4559-8294-217CB8558DAA}" type="slidenum">
              <a:rPr lang="en-US" altLang="en-US"/>
              <a:pPr/>
              <a:t>‹#›</a:t>
            </a:fld>
            <a:endParaRPr lang="en-US" altLang="en-US"/>
          </a:p>
        </p:txBody>
      </p:sp>
    </p:spTree>
    <p:extLst>
      <p:ext uri="{BB962C8B-B14F-4D97-AF65-F5344CB8AC3E}">
        <p14:creationId xmlns:p14="http://schemas.microsoft.com/office/powerpoint/2010/main" val="157671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787326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11"/>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5400" b="1" smtClean="0">
                <a:solidFill>
                  <a:srgbClr val="ADDCF5"/>
                </a:solidFill>
                <a:latin typeface="Rockwell" pitchFamily="18" charset="0"/>
                <a:cs typeface="Arial" charset="0"/>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smtClean="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2F6FC35D-6612-47D9-A17F-3ABD434FC92E}" type="datetime1">
              <a:rPr lang="en-US"/>
              <a:pPr>
                <a:defRPr/>
              </a:pPr>
              <a:t>3/26/2019</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p>
        </p:txBody>
      </p:sp>
      <p:sp>
        <p:nvSpPr>
          <p:cNvPr id="16" name="Slide Number Placeholder 6"/>
          <p:cNvSpPr>
            <a:spLocks noGrp="1"/>
          </p:cNvSpPr>
          <p:nvPr>
            <p:ph type="sldNum" sz="quarter" idx="18"/>
          </p:nvPr>
        </p:nvSpPr>
        <p:spPr/>
        <p:txBody>
          <a:bodyPr/>
          <a:lstStyle>
            <a:lvl1pPr>
              <a:defRPr/>
            </a:lvl1pPr>
          </a:lstStyle>
          <a:p>
            <a:fld id="{1AE6CEC8-31DE-4BCE-B8D3-DC49DF7AA92A}" type="slidenum">
              <a:rPr lang="en-US" altLang="en-US"/>
              <a:pPr/>
              <a:t>‹#›</a:t>
            </a:fld>
            <a:endParaRPr lang="en-US" altLang="en-US"/>
          </a:p>
        </p:txBody>
      </p:sp>
    </p:spTree>
    <p:extLst>
      <p:ext uri="{BB962C8B-B14F-4D97-AF65-F5344CB8AC3E}">
        <p14:creationId xmlns:p14="http://schemas.microsoft.com/office/powerpoint/2010/main" val="1774460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11"/>
          <p:cNvSpPr txBox="1">
            <a:spLocks noChangeArrowheads="1"/>
          </p:cNvSpPr>
          <p:nvPr/>
        </p:nvSpPr>
        <p:spPr bwMode="auto">
          <a:xfrm>
            <a:off x="4749800"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2400" b="1" smtClean="0">
                <a:solidFill>
                  <a:srgbClr val="ADDCF5"/>
                </a:solidFill>
                <a:latin typeface="Rockwell" pitchFamily="18" charset="0"/>
                <a:cs typeface="Arial" charset="0"/>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CFECB06F-574A-4715-8E05-D57476E31F2C}" type="datetime1">
              <a:rPr lang="en-US"/>
              <a:pPr>
                <a:defRPr/>
              </a:pPr>
              <a:t>3/26/2019</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fld id="{5F6DCE5E-A774-4982-9BE8-07075CC4B27B}" type="slidenum">
              <a:rPr lang="en-US" altLang="en-US"/>
              <a:pPr/>
              <a:t>‹#›</a:t>
            </a:fld>
            <a:endParaRPr lang="en-US" altLang="en-US"/>
          </a:p>
        </p:txBody>
      </p:sp>
    </p:spTree>
    <p:extLst>
      <p:ext uri="{BB962C8B-B14F-4D97-AF65-F5344CB8AC3E}">
        <p14:creationId xmlns:p14="http://schemas.microsoft.com/office/powerpoint/2010/main" val="1019024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11"/>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600" b="1" smtClean="0">
                <a:solidFill>
                  <a:srgbClr val="ADDCF5"/>
                </a:solidFill>
                <a:latin typeface="Rockwell" pitchFamily="18" charset="0"/>
                <a:cs typeface="Arial" charset="0"/>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a:defRPr/>
            </a:pPr>
            <a:fld id="{51BA7296-5577-431C-8491-66BD9F0A6DF4}" type="datetime1">
              <a:rPr lang="en-US"/>
              <a:pPr>
                <a:defRPr/>
              </a:pPr>
              <a:t>3/26/2019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10D2F530-ECD0-4A63-BE96-B5A73CF92A04}" type="slidenum">
              <a:rPr lang="en-US" altLang="en-US"/>
              <a:pPr/>
              <a:t>‹#›</a:t>
            </a:fld>
            <a:endParaRPr lang="en-US" altLang="en-US"/>
          </a:p>
        </p:txBody>
      </p:sp>
    </p:spTree>
    <p:extLst>
      <p:ext uri="{BB962C8B-B14F-4D97-AF65-F5344CB8AC3E}">
        <p14:creationId xmlns:p14="http://schemas.microsoft.com/office/powerpoint/2010/main" val="1367701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11"/>
          <p:cNvSpPr txBox="1">
            <a:spLocks noChangeArrowheads="1"/>
          </p:cNvSpPr>
          <p:nvPr/>
        </p:nvSpPr>
        <p:spPr bwMode="auto">
          <a:xfrm rot="16200000">
            <a:off x="8593932" y="561181"/>
            <a:ext cx="26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600" b="1" smtClean="0">
                <a:solidFill>
                  <a:srgbClr val="ADDCF5"/>
                </a:solidFill>
                <a:latin typeface="Rockwell" pitchFamily="18" charset="0"/>
                <a:cs typeface="Arial" charset="0"/>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0"/>
          </p:nvPr>
        </p:nvSpPr>
        <p:spPr/>
        <p:txBody>
          <a:bodyPr/>
          <a:lstStyle>
            <a:lvl1pPr>
              <a:defRPr/>
            </a:lvl1pPr>
          </a:lstStyle>
          <a:p>
            <a:pPr>
              <a:defRPr/>
            </a:pPr>
            <a:fld id="{EF056684-EC25-4176-B1DC-CDCAB2990B64}" type="datetime1">
              <a:rPr lang="en-US"/>
              <a:pPr>
                <a:defRPr/>
              </a:pPr>
              <a:t>3/26/2019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47E7537C-86F4-4F2C-802A-AD1CCB710DF3}" type="slidenum">
              <a:rPr lang="en-US" altLang="en-US"/>
              <a:pPr/>
              <a:t>‹#›</a:t>
            </a:fld>
            <a:endParaRPr lang="en-US" altLang="en-US"/>
          </a:p>
        </p:txBody>
      </p:sp>
    </p:spTree>
    <p:extLst>
      <p:ext uri="{BB962C8B-B14F-4D97-AF65-F5344CB8AC3E}">
        <p14:creationId xmlns:p14="http://schemas.microsoft.com/office/powerpoint/2010/main" val="3882446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50428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6479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07848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6479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3531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64797"/>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29502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6479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817297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2697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304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6.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2.jpe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Title Placeholder 1"/>
          <p:cNvSpPr>
            <a:spLocks noGrp="1"/>
          </p:cNvSpPr>
          <p:nvPr>
            <p:ph type="title"/>
          </p:nvPr>
        </p:nvSpPr>
        <p:spPr>
          <a:xfrm>
            <a:off x="228600" y="330200"/>
            <a:ext cx="8382000" cy="508000"/>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Box 4"/>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cs typeface="Arial" charset="0"/>
            </a:endParaRPr>
          </a:p>
        </p:txBody>
      </p:sp>
      <p:pic>
        <p:nvPicPr>
          <p:cNvPr id="1029" name="Picture 10" descr="Hill CDC HORIZ.jpg"/>
          <p:cNvPicPr>
            <a:picLocks noChangeAspect="1"/>
          </p:cNvPicPr>
          <p:nvPr/>
        </p:nvPicPr>
        <p:blipFill>
          <a:blip r:embed="rId15">
            <a:extLst>
              <a:ext uri="{28A0092B-C50C-407E-A947-70E740481C1C}">
                <a14:useLocalDpi xmlns:a14="http://schemas.microsoft.com/office/drawing/2010/main" val="0"/>
              </a:ext>
            </a:extLst>
          </a:blip>
          <a:srcRect t="20647" b="19133"/>
          <a:stretch>
            <a:fillRect/>
          </a:stretch>
        </p:blipFill>
        <p:spPr bwMode="auto">
          <a:xfrm>
            <a:off x="6019800" y="6553200"/>
            <a:ext cx="2819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9" r:id="rId10"/>
    <p:sldLayoutId id="2147483790" r:id="rId11"/>
    <p:sldLayoutId id="2147483787" r:id="rId12"/>
  </p:sldLayoutIdLst>
  <p:transition>
    <p:fade/>
  </p:transition>
  <p:hf hdr="0" ftr="0" dt="0"/>
  <p:txStyles>
    <p:titleStyle>
      <a:lvl1pPr algn="l" defTabSz="912813" rtl="0" eaLnBrk="0" fontAlgn="base" hangingPunct="0">
        <a:lnSpc>
          <a:spcPct val="90000"/>
        </a:lnSpc>
        <a:spcBef>
          <a:spcPct val="0"/>
        </a:spcBef>
        <a:spcAft>
          <a:spcPct val="0"/>
        </a:spcAft>
        <a:defRPr lang="en-US" sz="36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36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6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6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6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6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6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6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6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88" r:id="rId1"/>
  </p:sldLayoutIdLst>
  <p:transition>
    <p:fade/>
  </p:transition>
  <p:hf hdr="0" ftr="0" dt="0"/>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anose="020B0604020202020204"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lumMod val="65000"/>
                    <a:lumOff val="35000"/>
                  </a:schemeClr>
                </a:solidFill>
                <a:latin typeface="+mn-lt"/>
                <a:cs typeface="+mn-cs"/>
              </a:defRPr>
            </a:lvl1pPr>
          </a:lstStyle>
          <a:p>
            <a:pPr>
              <a:defRPr/>
            </a:pPr>
            <a:fld id="{BF4FAB56-62CE-4132-BEF4-E28D6C019BD0}" type="datetime1">
              <a:rPr lang="en-US"/>
              <a:pPr>
                <a:defRPr/>
              </a:pPr>
              <a:t>3/26/2019</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latin typeface="Rockwell" panose="02060603020205020403" pitchFamily="18" charset="0"/>
              </a:defRPr>
            </a:lvl1pPr>
          </a:lstStyle>
          <a:p>
            <a:fld id="{380098A0-4FAC-4744-A9B9-78BC10E1D501}" type="slidenum">
              <a:rPr lang="en-US" altLang="en-US"/>
              <a:pPr/>
              <a:t>‹#›</a:t>
            </a:fld>
            <a:endParaRPr lang="en-US" altLang="en-US"/>
          </a:p>
        </p:txBody>
      </p:sp>
      <p:sp>
        <p:nvSpPr>
          <p:cNvPr id="4103" name="TextBox 7"/>
          <p:cNvSpPr txBox="1">
            <a:spLocks noChangeArrowheads="1"/>
          </p:cNvSpPr>
          <p:nvPr/>
        </p:nvSpPr>
        <p:spPr bwMode="auto">
          <a:xfrm>
            <a:off x="0" y="6488113"/>
            <a:ext cx="9144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latin typeface="Rockwell" pitchFamily="18" charset="0"/>
              <a:cs typeface="Arial" charset="0"/>
            </a:endParaRPr>
          </a:p>
        </p:txBody>
      </p:sp>
      <p:pic>
        <p:nvPicPr>
          <p:cNvPr id="3080" name="Picture 8" descr="Hill CDC HORIZ.jpg"/>
          <p:cNvPicPr>
            <a:picLocks noChangeAspect="1"/>
          </p:cNvPicPr>
          <p:nvPr/>
        </p:nvPicPr>
        <p:blipFill>
          <a:blip r:embed="rId23">
            <a:extLst>
              <a:ext uri="{28A0092B-C50C-407E-A947-70E740481C1C}">
                <a14:useLocalDpi xmlns:a14="http://schemas.microsoft.com/office/drawing/2010/main" val="0"/>
              </a:ext>
            </a:extLst>
          </a:blip>
          <a:srcRect t="20647" b="19133"/>
          <a:stretch>
            <a:fillRect/>
          </a:stretch>
        </p:blipFill>
        <p:spPr bwMode="auto">
          <a:xfrm>
            <a:off x="6096000" y="6477000"/>
            <a:ext cx="2819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Screen Shot 2015-02-11 at 9.40.31 PM.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6200" y="-76200"/>
            <a:ext cx="92964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Lst>
  <p:transition>
    <p:fade/>
  </p:transition>
  <p:hf hdr="0" ftr="0" dt="0"/>
  <p:txStyles>
    <p:titleStyle>
      <a:lvl1pPr algn="l" rtl="0" eaLnBrk="0" fontAlgn="base" hangingPunct="0">
        <a:spcBef>
          <a:spcPct val="0"/>
        </a:spcBef>
        <a:spcAft>
          <a:spcPct val="0"/>
        </a:spcAft>
        <a:defRPr sz="3600" kern="1200">
          <a:solidFill>
            <a:srgbClr val="660066"/>
          </a:solidFill>
          <a:latin typeface="+mj-lt"/>
          <a:ea typeface="+mj-ea"/>
          <a:cs typeface="+mj-cs"/>
        </a:defRPr>
      </a:lvl1pPr>
      <a:lvl2pPr algn="l" rtl="0" eaLnBrk="0" fontAlgn="base" hangingPunct="0">
        <a:spcBef>
          <a:spcPct val="0"/>
        </a:spcBef>
        <a:spcAft>
          <a:spcPct val="0"/>
        </a:spcAft>
        <a:defRPr sz="3600">
          <a:solidFill>
            <a:srgbClr val="660066"/>
          </a:solidFill>
          <a:latin typeface="Rockwell" pitchFamily="18" charset="0"/>
        </a:defRPr>
      </a:lvl2pPr>
      <a:lvl3pPr algn="l" rtl="0" eaLnBrk="0" fontAlgn="base" hangingPunct="0">
        <a:spcBef>
          <a:spcPct val="0"/>
        </a:spcBef>
        <a:spcAft>
          <a:spcPct val="0"/>
        </a:spcAft>
        <a:defRPr sz="3600">
          <a:solidFill>
            <a:srgbClr val="660066"/>
          </a:solidFill>
          <a:latin typeface="Rockwell" pitchFamily="18" charset="0"/>
        </a:defRPr>
      </a:lvl3pPr>
      <a:lvl4pPr algn="l" rtl="0" eaLnBrk="0" fontAlgn="base" hangingPunct="0">
        <a:spcBef>
          <a:spcPct val="0"/>
        </a:spcBef>
        <a:spcAft>
          <a:spcPct val="0"/>
        </a:spcAft>
        <a:defRPr sz="3600">
          <a:solidFill>
            <a:srgbClr val="660066"/>
          </a:solidFill>
          <a:latin typeface="Rockwell" pitchFamily="18" charset="0"/>
        </a:defRPr>
      </a:lvl4pPr>
      <a:lvl5pPr algn="l" rtl="0" eaLnBrk="0" fontAlgn="base" hangingPunct="0">
        <a:spcBef>
          <a:spcPct val="0"/>
        </a:spcBef>
        <a:spcAft>
          <a:spcPct val="0"/>
        </a:spcAft>
        <a:defRPr sz="3600">
          <a:solidFill>
            <a:srgbClr val="660066"/>
          </a:solidFill>
          <a:latin typeface="Rockwell" pitchFamily="18" charset="0"/>
        </a:defRPr>
      </a:lvl5pPr>
      <a:lvl6pPr marL="457200" algn="l" rtl="0" fontAlgn="base">
        <a:spcBef>
          <a:spcPct val="0"/>
        </a:spcBef>
        <a:spcAft>
          <a:spcPct val="0"/>
        </a:spcAft>
        <a:defRPr sz="3600">
          <a:solidFill>
            <a:srgbClr val="660066"/>
          </a:solidFill>
          <a:latin typeface="Rockwell" pitchFamily="18" charset="0"/>
        </a:defRPr>
      </a:lvl6pPr>
      <a:lvl7pPr marL="914400" algn="l" rtl="0" fontAlgn="base">
        <a:spcBef>
          <a:spcPct val="0"/>
        </a:spcBef>
        <a:spcAft>
          <a:spcPct val="0"/>
        </a:spcAft>
        <a:defRPr sz="3600">
          <a:solidFill>
            <a:srgbClr val="660066"/>
          </a:solidFill>
          <a:latin typeface="Rockwell" pitchFamily="18" charset="0"/>
        </a:defRPr>
      </a:lvl7pPr>
      <a:lvl8pPr marL="1371600" algn="l" rtl="0" fontAlgn="base">
        <a:spcBef>
          <a:spcPct val="0"/>
        </a:spcBef>
        <a:spcAft>
          <a:spcPct val="0"/>
        </a:spcAft>
        <a:defRPr sz="3600">
          <a:solidFill>
            <a:srgbClr val="660066"/>
          </a:solidFill>
          <a:latin typeface="Rockwell" pitchFamily="18" charset="0"/>
        </a:defRPr>
      </a:lvl8pPr>
      <a:lvl9pPr marL="1828800" algn="l" rtl="0" fontAlgn="base">
        <a:spcBef>
          <a:spcPct val="0"/>
        </a:spcBef>
        <a:spcAft>
          <a:spcPct val="0"/>
        </a:spcAft>
        <a:defRPr sz="3600">
          <a:solidFill>
            <a:srgbClr val="660066"/>
          </a:solidFill>
          <a:latin typeface="Rockwell" pitchFamily="18" charset="0"/>
        </a:defRPr>
      </a:lvl9pPr>
    </p:titleStyle>
    <p:body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n-ea"/>
          <a:cs typeface="+mn-cs"/>
        </a:defRPr>
      </a:lvl1pPr>
      <a:lvl2pPr marL="457200" indent="-228600" algn="l" rtl="0" eaLnBrk="0" fontAlgn="base" hangingPunct="0">
        <a:spcBef>
          <a:spcPts val="600"/>
        </a:spcBef>
        <a:spcAft>
          <a:spcPct val="0"/>
        </a:spcAft>
        <a:buClr>
          <a:srgbClr val="ADDCF5"/>
        </a:buClr>
        <a:buSzPct val="75000"/>
        <a:buFont typeface="Wingdings" panose="05000000000000000000" pitchFamily="2" charset="2"/>
        <a:buChar char="n"/>
        <a:defRPr kern="1200">
          <a:solidFill>
            <a:srgbClr val="595959"/>
          </a:solidFill>
          <a:latin typeface="+mn-lt"/>
          <a:ea typeface="+mn-ea"/>
          <a:cs typeface="+mn-cs"/>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kern="1200">
          <a:solidFill>
            <a:srgbClr val="595959"/>
          </a:solidFill>
          <a:latin typeface="+mn-lt"/>
          <a:ea typeface="+mn-ea"/>
          <a:cs typeface="+mn-cs"/>
        </a:defRPr>
      </a:lvl3pPr>
      <a:lvl4pPr marL="914400" indent="-228600" algn="l" rtl="0" eaLnBrk="0" fontAlgn="base" hangingPunct="0">
        <a:spcBef>
          <a:spcPts val="600"/>
        </a:spcBef>
        <a:spcAft>
          <a:spcPct val="0"/>
        </a:spcAft>
        <a:buClr>
          <a:srgbClr val="ADDCF5"/>
        </a:buClr>
        <a:buSzPct val="75000"/>
        <a:buFont typeface="Wingdings" panose="05000000000000000000" pitchFamily="2" charset="2"/>
        <a:buChar char="n"/>
        <a:defRPr kern="1200">
          <a:solidFill>
            <a:srgbClr val="595959"/>
          </a:solidFill>
          <a:latin typeface="+mn-lt"/>
          <a:ea typeface="+mn-ea"/>
          <a:cs typeface="+mn-cs"/>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kern="1200">
          <a:solidFill>
            <a:srgbClr val="595959"/>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4.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a:spLocks noChangeArrowheads="1"/>
          </p:cNvSpPr>
          <p:nvPr/>
        </p:nvSpPr>
        <p:spPr bwMode="auto">
          <a:xfrm>
            <a:off x="10488613" y="265430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Rockwell" panose="02060603020205020403" pitchFamily="18" charset="0"/>
            </a:endParaRPr>
          </a:p>
        </p:txBody>
      </p:sp>
      <p:pic>
        <p:nvPicPr>
          <p:cNvPr id="27651" name="Picture 15" descr="Hill CDC HORIZ.jpg"/>
          <p:cNvPicPr>
            <a:picLocks noChangeAspect="1"/>
          </p:cNvPicPr>
          <p:nvPr/>
        </p:nvPicPr>
        <p:blipFill>
          <a:blip r:embed="rId3">
            <a:extLst>
              <a:ext uri="{28A0092B-C50C-407E-A947-70E740481C1C}">
                <a14:useLocalDpi xmlns:a14="http://schemas.microsoft.com/office/drawing/2010/main" val="0"/>
              </a:ext>
            </a:extLst>
          </a:blip>
          <a:srcRect l="3737" t="19353" r="3442" b="21965"/>
          <a:stretch>
            <a:fillRect/>
          </a:stretch>
        </p:blipFill>
        <p:spPr bwMode="auto">
          <a:xfrm>
            <a:off x="356170" y="4708544"/>
            <a:ext cx="85344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24400" y="1143000"/>
            <a:ext cx="1752600" cy="276999"/>
          </a:xfrm>
          <a:prstGeom prst="rect">
            <a:avLst/>
          </a:prstGeom>
          <a:noFill/>
        </p:spPr>
        <p:txBody>
          <a:bodyPr>
            <a:spAutoFit/>
          </a:bodyPr>
          <a:lstStyle/>
          <a:p>
            <a:pPr algn="ctr" fontAlgn="auto">
              <a:spcBef>
                <a:spcPts val="0"/>
              </a:spcBef>
              <a:spcAft>
                <a:spcPts val="0"/>
              </a:spcAft>
              <a:defRPr/>
            </a:pPr>
            <a:r>
              <a:rPr lang="en-US" sz="1200" dirty="0">
                <a:solidFill>
                  <a:schemeClr val="bg1">
                    <a:alpha val="40000"/>
                  </a:schemeClr>
                </a:solidFill>
                <a:latin typeface="+mn-lt"/>
                <a:cs typeface="+mn-cs"/>
              </a:rPr>
              <a:t>COMMUNITY</a:t>
            </a:r>
          </a:p>
        </p:txBody>
      </p:sp>
      <p:sp>
        <p:nvSpPr>
          <p:cNvPr id="10" name="TextBox 9"/>
          <p:cNvSpPr txBox="1"/>
          <p:nvPr/>
        </p:nvSpPr>
        <p:spPr>
          <a:xfrm>
            <a:off x="6858000" y="1143000"/>
            <a:ext cx="1905000" cy="276999"/>
          </a:xfrm>
          <a:prstGeom prst="rect">
            <a:avLst/>
          </a:prstGeom>
          <a:noFill/>
        </p:spPr>
        <p:txBody>
          <a:bodyPr>
            <a:spAutoFit/>
          </a:bodyPr>
          <a:lstStyle/>
          <a:p>
            <a:pPr algn="ctr" fontAlgn="auto">
              <a:spcBef>
                <a:spcPts val="0"/>
              </a:spcBef>
              <a:spcAft>
                <a:spcPts val="0"/>
              </a:spcAft>
              <a:defRPr/>
            </a:pPr>
            <a:r>
              <a:rPr lang="en-US" sz="1200" dirty="0">
                <a:solidFill>
                  <a:schemeClr val="bg1">
                    <a:alpha val="40000"/>
                  </a:schemeClr>
                </a:solidFill>
                <a:latin typeface="+mn-lt"/>
                <a:cs typeface="+mn-cs"/>
              </a:rPr>
              <a:t>COLLABORATION</a:t>
            </a:r>
          </a:p>
        </p:txBody>
      </p:sp>
      <p:sp>
        <p:nvSpPr>
          <p:cNvPr id="11" name="TextBox 10"/>
          <p:cNvSpPr txBox="1"/>
          <p:nvPr/>
        </p:nvSpPr>
        <p:spPr>
          <a:xfrm>
            <a:off x="4724400" y="3200400"/>
            <a:ext cx="1752600" cy="276999"/>
          </a:xfrm>
          <a:prstGeom prst="rect">
            <a:avLst/>
          </a:prstGeom>
          <a:noFill/>
        </p:spPr>
        <p:txBody>
          <a:bodyPr>
            <a:spAutoFit/>
          </a:bodyPr>
          <a:lstStyle/>
          <a:p>
            <a:pPr algn="ctr" fontAlgn="auto">
              <a:spcBef>
                <a:spcPts val="0"/>
              </a:spcBef>
              <a:spcAft>
                <a:spcPts val="0"/>
              </a:spcAft>
              <a:defRPr/>
            </a:pPr>
            <a:r>
              <a:rPr lang="en-US" sz="1200" dirty="0">
                <a:solidFill>
                  <a:schemeClr val="bg1">
                    <a:alpha val="40000"/>
                  </a:schemeClr>
                </a:solidFill>
                <a:latin typeface="+mn-lt"/>
                <a:cs typeface="+mn-cs"/>
              </a:rPr>
              <a:t>COMMERCE</a:t>
            </a:r>
          </a:p>
        </p:txBody>
      </p:sp>
      <p:sp>
        <p:nvSpPr>
          <p:cNvPr id="12" name="TextBox 11"/>
          <p:cNvSpPr txBox="1"/>
          <p:nvPr/>
        </p:nvSpPr>
        <p:spPr>
          <a:xfrm>
            <a:off x="7010400" y="3276600"/>
            <a:ext cx="1752600" cy="276999"/>
          </a:xfrm>
          <a:prstGeom prst="rect">
            <a:avLst/>
          </a:prstGeom>
          <a:noFill/>
        </p:spPr>
        <p:txBody>
          <a:bodyPr>
            <a:spAutoFit/>
          </a:bodyPr>
          <a:lstStyle/>
          <a:p>
            <a:pPr algn="ctr" fontAlgn="auto">
              <a:spcBef>
                <a:spcPts val="0"/>
              </a:spcBef>
              <a:spcAft>
                <a:spcPts val="0"/>
              </a:spcAft>
              <a:defRPr/>
            </a:pPr>
            <a:r>
              <a:rPr lang="en-US" sz="1200" dirty="0">
                <a:solidFill>
                  <a:schemeClr val="bg1">
                    <a:alpha val="40000"/>
                  </a:schemeClr>
                </a:solidFill>
                <a:latin typeface="+mn-lt"/>
                <a:cs typeface="+mn-cs"/>
              </a:rPr>
              <a:t>CULTURE</a:t>
            </a:r>
          </a:p>
        </p:txBody>
      </p:sp>
      <p:sp>
        <p:nvSpPr>
          <p:cNvPr id="2" name="TextBox 1"/>
          <p:cNvSpPr txBox="1"/>
          <p:nvPr/>
        </p:nvSpPr>
        <p:spPr>
          <a:xfrm>
            <a:off x="415925" y="3460750"/>
            <a:ext cx="3919538" cy="369888"/>
          </a:xfrm>
          <a:prstGeom prst="rect">
            <a:avLst/>
          </a:prstGeom>
          <a:solidFill>
            <a:schemeClr val="bg1">
              <a:alpha val="25000"/>
            </a:schemeClr>
          </a:solidFill>
        </p:spPr>
        <p:txBody>
          <a:bodyPr>
            <a:spAutoFit/>
          </a:bodyPr>
          <a:lstStyle/>
          <a:p>
            <a:pPr algn="ctr" fontAlgn="auto">
              <a:spcBef>
                <a:spcPts val="0"/>
              </a:spcBef>
              <a:spcAft>
                <a:spcPts val="0"/>
              </a:spcAft>
              <a:defRPr/>
            </a:pPr>
            <a:r>
              <a:rPr lang="en-US" dirty="0">
                <a:solidFill>
                  <a:schemeClr val="tx1">
                    <a:lumMod val="65000"/>
                    <a:lumOff val="35000"/>
                  </a:schemeClr>
                </a:solidFill>
                <a:latin typeface="+mn-lt"/>
                <a:cs typeface="+mn-cs"/>
              </a:rPr>
              <a:t>Hill District,  Pittsburgh PA</a:t>
            </a:r>
          </a:p>
        </p:txBody>
      </p:sp>
      <p:pic>
        <p:nvPicPr>
          <p:cNvPr id="27657" name="Picture 4"/>
          <p:cNvPicPr>
            <a:picLocks noChangeAspect="1"/>
          </p:cNvPicPr>
          <p:nvPr/>
        </p:nvPicPr>
        <p:blipFill>
          <a:blip r:embed="rId4">
            <a:extLst>
              <a:ext uri="{28A0092B-C50C-407E-A947-70E740481C1C}">
                <a14:useLocalDpi xmlns:a14="http://schemas.microsoft.com/office/drawing/2010/main" val="0"/>
              </a:ext>
            </a:extLst>
          </a:blip>
          <a:srcRect l="28748" t="9622" r="4315" b="15611"/>
          <a:stretch>
            <a:fillRect/>
          </a:stretch>
        </p:blipFill>
        <p:spPr bwMode="auto">
          <a:xfrm>
            <a:off x="392113" y="374650"/>
            <a:ext cx="4014787"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0" y="5758695"/>
            <a:ext cx="6781800" cy="954107"/>
          </a:xfrm>
          <a:prstGeom prst="rect">
            <a:avLst/>
          </a:prstGeom>
        </p:spPr>
        <p:txBody>
          <a:bodyPr wrap="square">
            <a:spAutoFit/>
          </a:bodyPr>
          <a:lstStyle/>
          <a:p>
            <a:pPr algn="r" eaLnBrk="1" hangingPunct="1"/>
            <a:r>
              <a:rPr lang="en-US" altLang="en-US" sz="2800" b="1" i="1" smtClean="0">
                <a:solidFill>
                  <a:srgbClr val="00B0F0"/>
                </a:solidFill>
                <a:latin typeface="+mj-lt"/>
              </a:rPr>
              <a:t>Special Community </a:t>
            </a:r>
            <a:r>
              <a:rPr lang="en-US" altLang="en-US" sz="2800" b="1" i="1" dirty="0">
                <a:solidFill>
                  <a:srgbClr val="00B0F0"/>
                </a:solidFill>
                <a:latin typeface="+mj-lt"/>
              </a:rPr>
              <a:t>Meeting</a:t>
            </a:r>
          </a:p>
          <a:p>
            <a:pPr algn="r" eaLnBrk="1" hangingPunct="1"/>
            <a:r>
              <a:rPr lang="en-US" altLang="en-US" sz="2800" b="1" dirty="0" smtClean="0">
                <a:solidFill>
                  <a:srgbClr val="00B0F0"/>
                </a:solidFill>
                <a:latin typeface="+mj-lt"/>
              </a:rPr>
              <a:t>March 26, 2019</a:t>
            </a:r>
            <a:endParaRPr lang="en-US" altLang="en-US" sz="2800" b="1" dirty="0">
              <a:solidFill>
                <a:srgbClr val="00B0F0"/>
              </a:solidFill>
              <a:latin typeface="+mj-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91400" cy="1116012"/>
          </a:xfrm>
        </p:spPr>
        <p:txBody>
          <a:bodyPr/>
          <a:lstStyle/>
          <a:p>
            <a:pPr algn="ctr"/>
            <a:r>
              <a:rPr lang="en-US" sz="5400" b="1" dirty="0" smtClean="0">
                <a:solidFill>
                  <a:srgbClr val="13A9DE"/>
                </a:solidFill>
              </a:rPr>
              <a:t>FOLLOW THE </a:t>
            </a:r>
            <a:r>
              <a:rPr lang="en-US" sz="5400" b="1" dirty="0" smtClean="0">
                <a:solidFill>
                  <a:srgbClr val="13A9DE"/>
                </a:solidFill>
              </a:rPr>
              <a:t>MASTER </a:t>
            </a:r>
            <a:r>
              <a:rPr lang="en-US" sz="5400" b="1" dirty="0" smtClean="0">
                <a:solidFill>
                  <a:srgbClr val="13A9DE"/>
                </a:solidFill>
              </a:rPr>
              <a:t>PLAN</a:t>
            </a:r>
            <a:endParaRPr lang="en-US" sz="5400" b="1" dirty="0">
              <a:solidFill>
                <a:srgbClr val="13A9DE"/>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1312"/>
          <a:stretch/>
        </p:blipFill>
        <p:spPr>
          <a:xfrm>
            <a:off x="838200" y="2043660"/>
            <a:ext cx="7416800" cy="4377128"/>
          </a:xfrm>
          <a:prstGeom prst="rect">
            <a:avLst/>
          </a:prstGeom>
        </p:spPr>
      </p:pic>
    </p:spTree>
    <p:extLst>
      <p:ext uri="{BB962C8B-B14F-4D97-AF65-F5344CB8AC3E}">
        <p14:creationId xmlns:p14="http://schemas.microsoft.com/office/powerpoint/2010/main" val="13914616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african american fami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14421"/>
            <a:ext cx="4052861" cy="2701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304800"/>
            <a:ext cx="8382000" cy="664797"/>
          </a:xfrm>
        </p:spPr>
        <p:txBody>
          <a:bodyPr/>
          <a:lstStyle/>
          <a:p>
            <a:r>
              <a:rPr lang="en-US" dirty="0" smtClean="0"/>
              <a:t>People, Places, Institutions…</a:t>
            </a:r>
            <a:endParaRPr lang="en-US" dirty="0"/>
          </a:p>
        </p:txBody>
      </p:sp>
      <p:pic>
        <p:nvPicPr>
          <p:cNvPr id="4" name="Picture 3"/>
          <p:cNvPicPr>
            <a:picLocks noChangeAspect="1"/>
          </p:cNvPicPr>
          <p:nvPr/>
        </p:nvPicPr>
        <p:blipFill>
          <a:blip r:embed="rId3"/>
          <a:stretch>
            <a:fillRect/>
          </a:stretch>
        </p:blipFill>
        <p:spPr>
          <a:xfrm>
            <a:off x="4043896" y="1014421"/>
            <a:ext cx="5100104" cy="3829050"/>
          </a:xfrm>
          <a:prstGeom prst="rect">
            <a:avLst/>
          </a:prstGeom>
        </p:spPr>
      </p:pic>
      <p:pic>
        <p:nvPicPr>
          <p:cNvPr id="1028" name="Picture 4" descr="Image result for August WIlson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09" y="3693120"/>
            <a:ext cx="4959270" cy="34671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ugust WIlson 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333" y="4077722"/>
            <a:ext cx="5500632" cy="27802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3565" y="-228600"/>
            <a:ext cx="2832847" cy="2124635"/>
          </a:xfrm>
          <a:prstGeom prst="rect">
            <a:avLst/>
          </a:prstGeom>
        </p:spPr>
      </p:pic>
    </p:spTree>
    <p:extLst>
      <p:ext uri="{BB962C8B-B14F-4D97-AF65-F5344CB8AC3E}">
        <p14:creationId xmlns:p14="http://schemas.microsoft.com/office/powerpoint/2010/main" val="20583593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82000" cy="664797"/>
          </a:xfrm>
        </p:spPr>
        <p:txBody>
          <a:bodyPr/>
          <a:lstStyle/>
          <a:p>
            <a:r>
              <a:rPr lang="en-US" sz="3200" dirty="0"/>
              <a:t>Development Principles </a:t>
            </a:r>
            <a:r>
              <a:rPr lang="en-US" sz="3200" dirty="0" smtClean="0"/>
              <a:t>and</a:t>
            </a:r>
            <a:br>
              <a:rPr lang="en-US" sz="3200" dirty="0" smtClean="0"/>
            </a:br>
            <a:r>
              <a:rPr lang="en-US" sz="3200" dirty="0" smtClean="0"/>
              <a:t>Non-Displacement </a:t>
            </a:r>
            <a:r>
              <a:rPr lang="en-US" sz="3200" dirty="0"/>
              <a:t>Strategies</a:t>
            </a:r>
            <a:br>
              <a:rPr lang="en-US" sz="3200" dirty="0"/>
            </a:br>
            <a:endParaRPr lang="en-US" sz="3200" dirty="0"/>
          </a:p>
        </p:txBody>
      </p:sp>
      <p:sp>
        <p:nvSpPr>
          <p:cNvPr id="4" name="Content Placeholder 2"/>
          <p:cNvSpPr>
            <a:spLocks noGrp="1"/>
          </p:cNvSpPr>
          <p:nvPr>
            <p:ph type="body" sz="quarter" idx="10"/>
          </p:nvPr>
        </p:nvSpPr>
        <p:spPr>
          <a:xfrm>
            <a:off x="304800" y="1524000"/>
            <a:ext cx="8382000" cy="2210862"/>
          </a:xfrm>
          <a:extLst/>
        </p:spPr>
        <p:txBody>
          <a:bodyPr rtlCol="0">
            <a:noAutofit/>
          </a:bodyPr>
          <a:lstStyle/>
          <a:p>
            <a:pPr lvl="0"/>
            <a:r>
              <a:rPr lang="en-US" b="1" dirty="0"/>
              <a:t>Address/Right Historical Wrongs</a:t>
            </a:r>
          </a:p>
          <a:p>
            <a:pPr lvl="0"/>
            <a:r>
              <a:rPr lang="en-US" b="1" dirty="0"/>
              <a:t>Promote Economic Justice</a:t>
            </a:r>
          </a:p>
          <a:p>
            <a:pPr lvl="0"/>
            <a:r>
              <a:rPr lang="en-US" b="1" dirty="0"/>
              <a:t>Reflect Neighborhood Driven Civic Design</a:t>
            </a:r>
          </a:p>
          <a:p>
            <a:pPr lvl="0"/>
            <a:r>
              <a:rPr lang="en-US" b="1" dirty="0"/>
              <a:t>Promote a Green and Healthy Environment</a:t>
            </a:r>
          </a:p>
          <a:p>
            <a:pPr lvl="0"/>
            <a:r>
              <a:rPr lang="en-US" b="1" dirty="0"/>
              <a:t>Utilize Neighborhood Strengths and Assets</a:t>
            </a:r>
          </a:p>
          <a:p>
            <a:pPr lvl="0"/>
            <a:r>
              <a:rPr lang="en-US" b="1" dirty="0"/>
              <a:t>Economic Opportunities</a:t>
            </a:r>
          </a:p>
          <a:p>
            <a:pPr lvl="0"/>
            <a:r>
              <a:rPr lang="en-US" b="1" dirty="0"/>
              <a:t>Homeowner Support</a:t>
            </a:r>
          </a:p>
          <a:p>
            <a:pPr lvl="0"/>
            <a:r>
              <a:rPr lang="en-US" b="1" dirty="0"/>
              <a:t>Renter Support</a:t>
            </a:r>
          </a:p>
          <a:p>
            <a:pPr lvl="0"/>
            <a:r>
              <a:rPr lang="en-US" b="1" dirty="0"/>
              <a:t>Preserve Affordability</a:t>
            </a:r>
          </a:p>
          <a:p>
            <a:pPr lvl="0"/>
            <a:r>
              <a:rPr lang="en-US" b="1" dirty="0"/>
              <a:t>Community Ownership and </a:t>
            </a:r>
            <a:r>
              <a:rPr lang="en-US" b="1" dirty="0" smtClean="0"/>
              <a:t>Equity</a:t>
            </a:r>
            <a:endParaRPr lang="en-US" b="1" dirty="0"/>
          </a:p>
        </p:txBody>
      </p:sp>
    </p:spTree>
    <p:extLst>
      <p:ext uri="{BB962C8B-B14F-4D97-AF65-F5344CB8AC3E}">
        <p14:creationId xmlns:p14="http://schemas.microsoft.com/office/powerpoint/2010/main" val="35642958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154056" y="91169"/>
            <a:ext cx="8915400" cy="899431"/>
          </a:xfrm>
        </p:spPr>
        <p:txBody>
          <a:bodyPr/>
          <a:lstStyle/>
          <a:p>
            <a:pPr algn="ctr" eaLnBrk="1" hangingPunct="1"/>
            <a:r>
              <a:rPr lang="en-US" altLang="en-US" sz="5400" b="1" dirty="0" smtClean="0">
                <a:solidFill>
                  <a:srgbClr val="00B0F0"/>
                </a:solidFill>
              </a:rPr>
              <a:t>Development Principles</a:t>
            </a:r>
            <a:endParaRPr lang="en-US" altLang="en-US" sz="5400" b="1" dirty="0">
              <a:solidFill>
                <a:srgbClr val="00B0F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776" t="12349" r="2774" b="18861"/>
          <a:stretch/>
        </p:blipFill>
        <p:spPr>
          <a:xfrm>
            <a:off x="1" y="1219200"/>
            <a:ext cx="9147312" cy="5203058"/>
          </a:xfrm>
          <a:prstGeom prst="rect">
            <a:avLst/>
          </a:prstGeom>
        </p:spPr>
      </p:pic>
    </p:spTree>
    <p:extLst>
      <p:ext uri="{BB962C8B-B14F-4D97-AF65-F5344CB8AC3E}">
        <p14:creationId xmlns:p14="http://schemas.microsoft.com/office/powerpoint/2010/main" val="17783663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152399" y="113838"/>
            <a:ext cx="8915400" cy="952962"/>
          </a:xfrm>
        </p:spPr>
        <p:txBody>
          <a:bodyPr/>
          <a:lstStyle/>
          <a:p>
            <a:pPr algn="ctr" eaLnBrk="1" hangingPunct="1"/>
            <a:r>
              <a:rPr lang="en-US" altLang="en-US" sz="5400" b="1" dirty="0" smtClean="0">
                <a:solidFill>
                  <a:srgbClr val="00B0F0"/>
                </a:solidFill>
              </a:rPr>
              <a:t>Development Principles</a:t>
            </a:r>
            <a:endParaRPr lang="en-US" altLang="en-US" sz="5400" b="1" dirty="0">
              <a:solidFill>
                <a:srgbClr val="00B0F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353" t="24444" r="20808" b="11111"/>
          <a:stretch/>
        </p:blipFill>
        <p:spPr>
          <a:xfrm>
            <a:off x="259244" y="972840"/>
            <a:ext cx="8701709" cy="5868595"/>
          </a:xfrm>
          <a:prstGeom prst="rect">
            <a:avLst/>
          </a:prstGeom>
        </p:spPr>
      </p:pic>
    </p:spTree>
    <p:extLst>
      <p:ext uri="{BB962C8B-B14F-4D97-AF65-F5344CB8AC3E}">
        <p14:creationId xmlns:p14="http://schemas.microsoft.com/office/powerpoint/2010/main" val="25617636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152400" y="228600"/>
            <a:ext cx="8915400" cy="1143000"/>
          </a:xfrm>
        </p:spPr>
        <p:txBody>
          <a:bodyPr/>
          <a:lstStyle/>
          <a:p>
            <a:pPr algn="ctr" eaLnBrk="1" hangingPunct="1"/>
            <a:r>
              <a:rPr lang="en-US" altLang="en-US" sz="4400" b="1" dirty="0" smtClean="0">
                <a:solidFill>
                  <a:srgbClr val="00B0F0"/>
                </a:solidFill>
              </a:rPr>
              <a:t>Non-Displacement Strategies</a:t>
            </a:r>
            <a:endParaRPr lang="en-US" altLang="en-US" sz="4400" b="1" dirty="0">
              <a:solidFill>
                <a:srgbClr val="00B0F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552" t="12223" r="3636" b="11111"/>
          <a:stretch/>
        </p:blipFill>
        <p:spPr>
          <a:xfrm>
            <a:off x="0" y="1117833"/>
            <a:ext cx="9144000" cy="5740167"/>
          </a:xfrm>
          <a:prstGeom prst="rect">
            <a:avLst/>
          </a:prstGeom>
        </p:spPr>
      </p:pic>
    </p:spTree>
    <p:extLst>
      <p:ext uri="{BB962C8B-B14F-4D97-AF65-F5344CB8AC3E}">
        <p14:creationId xmlns:p14="http://schemas.microsoft.com/office/powerpoint/2010/main" val="12720306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152400" y="228600"/>
            <a:ext cx="8915400" cy="1143000"/>
          </a:xfrm>
        </p:spPr>
        <p:txBody>
          <a:bodyPr/>
          <a:lstStyle/>
          <a:p>
            <a:pPr algn="ctr" eaLnBrk="1" hangingPunct="1"/>
            <a:r>
              <a:rPr lang="en-US" altLang="en-US" sz="4400" b="1" dirty="0" smtClean="0">
                <a:solidFill>
                  <a:srgbClr val="00B0F0"/>
                </a:solidFill>
              </a:rPr>
              <a:t>Non-Displacement Strategies</a:t>
            </a:r>
            <a:endParaRPr lang="en-US" altLang="en-US" sz="4400" b="1" dirty="0">
              <a:solidFill>
                <a:srgbClr val="00B0F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6269" r="56389" b="26402"/>
          <a:stretch/>
        </p:blipFill>
        <p:spPr>
          <a:xfrm>
            <a:off x="1295400" y="1066800"/>
            <a:ext cx="6814930" cy="5715000"/>
          </a:xfrm>
          <a:prstGeom prst="rect">
            <a:avLst/>
          </a:prstGeom>
        </p:spPr>
      </p:pic>
    </p:spTree>
    <p:extLst>
      <p:ext uri="{BB962C8B-B14F-4D97-AF65-F5344CB8AC3E}">
        <p14:creationId xmlns:p14="http://schemas.microsoft.com/office/powerpoint/2010/main" val="15585959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381000" y="2362200"/>
            <a:ext cx="8382000" cy="1143000"/>
          </a:xfrm>
        </p:spPr>
        <p:txBody>
          <a:bodyPr/>
          <a:lstStyle/>
          <a:p>
            <a:pPr algn="ctr" eaLnBrk="1" hangingPunct="1"/>
            <a:r>
              <a:rPr lang="en-US" altLang="en-US" sz="6000" b="1" dirty="0" smtClean="0">
                <a:solidFill>
                  <a:srgbClr val="00B0F0"/>
                </a:solidFill>
              </a:rPr>
              <a:t>Grocery Store Updates</a:t>
            </a:r>
            <a:endParaRPr lang="en-US" altLang="en-US" sz="6000" b="1" dirty="0">
              <a:solidFill>
                <a:srgbClr val="00B0F0"/>
              </a:solidFill>
            </a:endParaRPr>
          </a:p>
        </p:txBody>
      </p:sp>
    </p:spTree>
    <p:extLst>
      <p:ext uri="{BB962C8B-B14F-4D97-AF65-F5344CB8AC3E}">
        <p14:creationId xmlns:p14="http://schemas.microsoft.com/office/powerpoint/2010/main" val="32298508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242888"/>
            <a:ext cx="8382000" cy="677862"/>
          </a:xfrm>
        </p:spPr>
        <p:txBody>
          <a:bodyPr/>
          <a:lstStyle/>
          <a:p>
            <a:pPr eaLnBrk="1" hangingPunct="1"/>
            <a:r>
              <a:rPr lang="en-US" altLang="en-US" sz="4400" b="1" dirty="0" smtClean="0">
                <a:solidFill>
                  <a:srgbClr val="00B0F0"/>
                </a:solidFill>
              </a:rPr>
              <a:t>Grocery Store / Dollar Bank</a:t>
            </a:r>
          </a:p>
        </p:txBody>
      </p:sp>
      <p:sp>
        <p:nvSpPr>
          <p:cNvPr id="3" name="Content Placeholder 2"/>
          <p:cNvSpPr>
            <a:spLocks noGrp="1"/>
          </p:cNvSpPr>
          <p:nvPr>
            <p:ph type="body" sz="quarter" idx="10"/>
          </p:nvPr>
        </p:nvSpPr>
        <p:spPr>
          <a:xfrm>
            <a:off x="381000" y="1066800"/>
            <a:ext cx="8154535" cy="4055736"/>
          </a:xfrm>
          <a:extLst/>
        </p:spPr>
        <p:txBody>
          <a:bodyPr rtlCol="0">
            <a:noAutofit/>
          </a:bodyPr>
          <a:lstStyle/>
          <a:p>
            <a:pPr eaLnBrk="1" fontAlgn="auto" hangingPunct="1">
              <a:spcAft>
                <a:spcPts val="0"/>
              </a:spcAft>
              <a:defRPr/>
            </a:pPr>
            <a:r>
              <a:rPr lang="en-US" sz="2800" dirty="0" smtClean="0">
                <a:solidFill>
                  <a:srgbClr val="660066"/>
                </a:solidFill>
              </a:rPr>
              <a:t> Dollar Bank and Shop ‘n Save are now </a:t>
            </a:r>
            <a:r>
              <a:rPr lang="en-US" sz="2800" b="1" u="sng" dirty="0" smtClean="0">
                <a:solidFill>
                  <a:srgbClr val="660066"/>
                </a:solidFill>
              </a:rPr>
              <a:t>CLOSED</a:t>
            </a:r>
            <a:r>
              <a:rPr lang="en-US" sz="2800" dirty="0" smtClean="0">
                <a:solidFill>
                  <a:srgbClr val="660066"/>
                </a:solidFill>
              </a:rPr>
              <a:t>!</a:t>
            </a:r>
          </a:p>
          <a:p>
            <a:pPr eaLnBrk="1" fontAlgn="auto" hangingPunct="1">
              <a:spcAft>
                <a:spcPts val="0"/>
              </a:spcAft>
              <a:defRPr/>
            </a:pPr>
            <a:r>
              <a:rPr lang="en-US" sz="2800" dirty="0">
                <a:solidFill>
                  <a:srgbClr val="660066"/>
                </a:solidFill>
              </a:rPr>
              <a:t> </a:t>
            </a:r>
            <a:r>
              <a:rPr lang="en-US" sz="2800" dirty="0" smtClean="0">
                <a:solidFill>
                  <a:srgbClr val="660066"/>
                </a:solidFill>
              </a:rPr>
              <a:t>Hill CDC has reached out to two </a:t>
            </a:r>
            <a:r>
              <a:rPr lang="en-US" sz="2800" dirty="0">
                <a:solidFill>
                  <a:srgbClr val="660066"/>
                </a:solidFill>
              </a:rPr>
              <a:t>technical support </a:t>
            </a:r>
            <a:r>
              <a:rPr lang="en-US" sz="2800" dirty="0" smtClean="0">
                <a:solidFill>
                  <a:srgbClr val="660066"/>
                </a:solidFill>
              </a:rPr>
              <a:t>agencies </a:t>
            </a:r>
            <a:r>
              <a:rPr lang="en-US" sz="2800" dirty="0">
                <a:solidFill>
                  <a:srgbClr val="660066"/>
                </a:solidFill>
              </a:rPr>
              <a:t>that </a:t>
            </a:r>
            <a:r>
              <a:rPr lang="en-US" sz="2800" dirty="0" smtClean="0">
                <a:solidFill>
                  <a:srgbClr val="660066"/>
                </a:solidFill>
              </a:rPr>
              <a:t>handle grocery store transitions in food dessert neighborhoods</a:t>
            </a:r>
          </a:p>
          <a:p>
            <a:pPr eaLnBrk="1" fontAlgn="auto" hangingPunct="1">
              <a:spcAft>
                <a:spcPts val="0"/>
              </a:spcAft>
              <a:defRPr/>
            </a:pPr>
            <a:r>
              <a:rPr lang="en-US" sz="2800" dirty="0" smtClean="0">
                <a:solidFill>
                  <a:srgbClr val="660066"/>
                </a:solidFill>
              </a:rPr>
              <a:t> In discussions with Giant Eagle’s Curbside Express to potentially start a food delivery service in the Hill District, which can be a good interim solution for food access.</a:t>
            </a:r>
          </a:p>
          <a:p>
            <a:pPr eaLnBrk="1" fontAlgn="auto" hangingPunct="1">
              <a:spcAft>
                <a:spcPts val="0"/>
              </a:spcAft>
              <a:defRPr/>
            </a:pPr>
            <a:r>
              <a:rPr lang="en-US" sz="2800" dirty="0" smtClean="0">
                <a:solidFill>
                  <a:srgbClr val="660066"/>
                </a:solidFill>
              </a:rPr>
              <a:t> In communication with Councilman Lavelle, Rep. Wheatley and URA to help find new grocer.</a:t>
            </a:r>
            <a:endParaRPr lang="en-US" sz="2800" baseline="30000" dirty="0">
              <a:solidFill>
                <a:srgbClr val="660066"/>
              </a:solidFill>
            </a:endParaRPr>
          </a:p>
          <a:p>
            <a:pPr eaLnBrk="1" fontAlgn="auto" hangingPunct="1">
              <a:spcAft>
                <a:spcPts val="0"/>
              </a:spcAft>
              <a:defRPr/>
            </a:pPr>
            <a:endParaRPr lang="en-US" sz="2800" baseline="30000" dirty="0">
              <a:solidFill>
                <a:srgbClr val="660066"/>
              </a:solidFill>
            </a:endParaRPr>
          </a:p>
          <a:p>
            <a:pPr marL="0" indent="0" eaLnBrk="1" fontAlgn="auto" hangingPunct="1">
              <a:spcAft>
                <a:spcPts val="0"/>
              </a:spcAft>
              <a:buNone/>
              <a:defRPr/>
            </a:pPr>
            <a:endParaRPr lang="en-US" sz="2800" dirty="0" smtClean="0">
              <a:solidFill>
                <a:srgbClr val="660066"/>
              </a:solidFill>
            </a:endParaRPr>
          </a:p>
          <a:p>
            <a:pPr marL="0" indent="0" eaLnBrk="1" fontAlgn="auto" hangingPunct="1">
              <a:spcAft>
                <a:spcPts val="0"/>
              </a:spcAft>
              <a:buNone/>
              <a:defRPr/>
            </a:pPr>
            <a:endParaRPr lang="en-US" sz="2800" dirty="0">
              <a:solidFill>
                <a:srgbClr val="660066"/>
              </a:solidFill>
            </a:endParaRPr>
          </a:p>
        </p:txBody>
      </p:sp>
      <p:sp>
        <p:nvSpPr>
          <p:cNvPr id="32771" name="Slide Number Placeholder 3"/>
          <p:cNvSpPr>
            <a:spLocks noGrp="1"/>
          </p:cNvSpPr>
          <p:nvPr>
            <p:ph type="sldNum" sz="quarter" idx="4294967295"/>
          </p:nvPr>
        </p:nvSpPr>
        <p:spPr bwMode="auto">
          <a:xfrm>
            <a:off x="8589963" y="242888"/>
            <a:ext cx="55403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988269-1423-4FE1-828E-BA1FF6C30F7E}" type="slidenum">
              <a:rPr lang="en-US" altLang="en-US">
                <a:solidFill>
                  <a:schemeClr val="bg1"/>
                </a:solidFill>
                <a:latin typeface="Rockwell" panose="02060603020205020403" pitchFamily="18" charset="0"/>
              </a:rPr>
              <a:pPr eaLnBrk="1" hangingPunct="1"/>
              <a:t>18</a:t>
            </a:fld>
            <a:endParaRPr lang="en-US" altLang="en-US">
              <a:solidFill>
                <a:schemeClr val="bg1"/>
              </a:solidFill>
              <a:latin typeface="Rockwell" panose="02060603020205020403" pitchFamily="18" charset="0"/>
            </a:endParaRPr>
          </a:p>
        </p:txBody>
      </p:sp>
    </p:spTree>
    <p:extLst>
      <p:ext uri="{BB962C8B-B14F-4D97-AF65-F5344CB8AC3E}">
        <p14:creationId xmlns:p14="http://schemas.microsoft.com/office/powerpoint/2010/main" val="10631889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304800" y="1828800"/>
            <a:ext cx="8382000" cy="1143000"/>
          </a:xfrm>
        </p:spPr>
        <p:txBody>
          <a:bodyPr/>
          <a:lstStyle/>
          <a:p>
            <a:pPr algn="ctr" eaLnBrk="1" hangingPunct="1"/>
            <a:r>
              <a:rPr lang="en-US" altLang="en-US" sz="6000" b="1" dirty="0" smtClean="0">
                <a:solidFill>
                  <a:srgbClr val="00B0F0"/>
                </a:solidFill>
              </a:rPr>
              <a:t>Hill House RFP Process</a:t>
            </a:r>
            <a:br>
              <a:rPr lang="en-US" altLang="en-US" sz="6000" b="1" dirty="0" smtClean="0">
                <a:solidFill>
                  <a:srgbClr val="00B0F0"/>
                </a:solidFill>
              </a:rPr>
            </a:br>
            <a:r>
              <a:rPr lang="en-US" altLang="en-US" sz="6000" b="1" dirty="0">
                <a:solidFill>
                  <a:srgbClr val="00B0F0"/>
                </a:solidFill>
              </a:rPr>
              <a:t> </a:t>
            </a:r>
            <a:r>
              <a:rPr lang="en-US" altLang="en-US" sz="6000" b="1" dirty="0" smtClean="0">
                <a:solidFill>
                  <a:srgbClr val="00B0F0"/>
                </a:solidFill>
              </a:rPr>
              <a:t>How did we get here?</a:t>
            </a:r>
            <a:endParaRPr lang="en-US" altLang="en-US" sz="6000" b="1" dirty="0">
              <a:solidFill>
                <a:srgbClr val="00B0F0"/>
              </a:solidFill>
            </a:endParaRPr>
          </a:p>
        </p:txBody>
      </p:sp>
    </p:spTree>
    <p:extLst>
      <p:ext uri="{BB962C8B-B14F-4D97-AF65-F5344CB8AC3E}">
        <p14:creationId xmlns:p14="http://schemas.microsoft.com/office/powerpoint/2010/main" val="36626421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381000" y="2590800"/>
            <a:ext cx="8382000" cy="1143000"/>
          </a:xfrm>
        </p:spPr>
        <p:txBody>
          <a:bodyPr/>
          <a:lstStyle/>
          <a:p>
            <a:pPr algn="ctr" eaLnBrk="1" hangingPunct="1"/>
            <a:r>
              <a:rPr lang="en-US" altLang="en-US" sz="6000" b="1" dirty="0" smtClean="0">
                <a:solidFill>
                  <a:srgbClr val="00B0F0"/>
                </a:solidFill>
              </a:rPr>
              <a:t>Welcome</a:t>
            </a:r>
            <a:endParaRPr lang="en-US" altLang="en-US" sz="6000" b="1" dirty="0">
              <a:solidFill>
                <a:srgbClr val="00B0F0"/>
              </a:solidFill>
            </a:endParaRPr>
          </a:p>
        </p:txBody>
      </p:sp>
    </p:spTree>
    <p:extLst>
      <p:ext uri="{BB962C8B-B14F-4D97-AF65-F5344CB8AC3E}">
        <p14:creationId xmlns:p14="http://schemas.microsoft.com/office/powerpoint/2010/main" val="168925063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4325" y="609600"/>
            <a:ext cx="8426824" cy="5867400"/>
          </a:xfrm>
        </p:spPr>
        <p:txBody>
          <a:bodyPr/>
          <a:lstStyle/>
          <a:p>
            <a:r>
              <a:rPr lang="en-US" sz="3000" dirty="0">
                <a:solidFill>
                  <a:srgbClr val="660066"/>
                </a:solidFill>
              </a:rPr>
              <a:t> </a:t>
            </a:r>
            <a:r>
              <a:rPr lang="en-US" sz="3000" b="1" dirty="0" smtClean="0"/>
              <a:t>August – December 2018 </a:t>
            </a:r>
            <a:r>
              <a:rPr lang="en-US" sz="3000" dirty="0" smtClean="0">
                <a:solidFill>
                  <a:srgbClr val="660066"/>
                </a:solidFill>
              </a:rPr>
              <a:t>– Growth Fund, Elected Officials, and Hill House negotiating MOU and community engagement process</a:t>
            </a:r>
          </a:p>
          <a:p>
            <a:r>
              <a:rPr lang="en-US" sz="3000" dirty="0">
                <a:solidFill>
                  <a:srgbClr val="660066"/>
                </a:solidFill>
              </a:rPr>
              <a:t> </a:t>
            </a:r>
            <a:r>
              <a:rPr lang="en-US" sz="3000" b="1" dirty="0" smtClean="0"/>
              <a:t>December 2018 </a:t>
            </a:r>
            <a:r>
              <a:rPr lang="en-US" sz="3000" dirty="0" smtClean="0">
                <a:solidFill>
                  <a:srgbClr val="660066"/>
                </a:solidFill>
              </a:rPr>
              <a:t>– Elected Officials filed a stay to stop the sale of Hill House</a:t>
            </a:r>
          </a:p>
          <a:p>
            <a:r>
              <a:rPr lang="en-US" sz="3000" b="1" dirty="0">
                <a:solidFill>
                  <a:srgbClr val="660066"/>
                </a:solidFill>
              </a:rPr>
              <a:t> </a:t>
            </a:r>
            <a:r>
              <a:rPr lang="en-US" sz="3000" b="1" dirty="0" smtClean="0"/>
              <a:t>January 2019 </a:t>
            </a:r>
            <a:r>
              <a:rPr lang="en-US" sz="3000" dirty="0" smtClean="0">
                <a:solidFill>
                  <a:srgbClr val="660066"/>
                </a:solidFill>
              </a:rPr>
              <a:t>– MOU between Growth Fund, Elected Officials, &amp; Hill House was signed</a:t>
            </a:r>
          </a:p>
          <a:p>
            <a:r>
              <a:rPr lang="en-US" sz="3000" dirty="0">
                <a:solidFill>
                  <a:srgbClr val="660066"/>
                </a:solidFill>
              </a:rPr>
              <a:t> </a:t>
            </a:r>
            <a:r>
              <a:rPr lang="en-US" sz="3000" dirty="0" smtClean="0">
                <a:solidFill>
                  <a:srgbClr val="660066"/>
                </a:solidFill>
              </a:rPr>
              <a:t>Hill House Association started receiving $125K/month from the Growth Fund</a:t>
            </a:r>
          </a:p>
          <a:p>
            <a:r>
              <a:rPr lang="en-US" sz="3000" b="1" dirty="0">
                <a:solidFill>
                  <a:srgbClr val="660066"/>
                </a:solidFill>
              </a:rPr>
              <a:t> </a:t>
            </a:r>
            <a:r>
              <a:rPr lang="en-US" sz="3000" b="1" dirty="0" smtClean="0"/>
              <a:t>January 18</a:t>
            </a:r>
            <a:r>
              <a:rPr lang="en-US" sz="3000" b="1" baseline="30000" dirty="0" smtClean="0"/>
              <a:t>th</a:t>
            </a:r>
            <a:r>
              <a:rPr lang="en-US" sz="3000" b="1" dirty="0" smtClean="0"/>
              <a:t> </a:t>
            </a:r>
            <a:r>
              <a:rPr lang="en-US" sz="3000" dirty="0" smtClean="0">
                <a:solidFill>
                  <a:srgbClr val="660066"/>
                </a:solidFill>
              </a:rPr>
              <a:t>– URA officially released RFP for Hill House properties</a:t>
            </a:r>
          </a:p>
        </p:txBody>
      </p:sp>
    </p:spTree>
    <p:extLst>
      <p:ext uri="{BB962C8B-B14F-4D97-AF65-F5344CB8AC3E}">
        <p14:creationId xmlns:p14="http://schemas.microsoft.com/office/powerpoint/2010/main" val="27441089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503024" cy="5638800"/>
          </a:xfrm>
        </p:spPr>
        <p:txBody>
          <a:bodyPr/>
          <a:lstStyle/>
          <a:p>
            <a:r>
              <a:rPr lang="en-US" sz="3000" dirty="0" smtClean="0">
                <a:solidFill>
                  <a:srgbClr val="660066"/>
                </a:solidFill>
              </a:rPr>
              <a:t> Responses </a:t>
            </a:r>
            <a:r>
              <a:rPr lang="en-US" sz="3000" dirty="0">
                <a:solidFill>
                  <a:srgbClr val="660066"/>
                </a:solidFill>
              </a:rPr>
              <a:t>originally due Wednesday, </a:t>
            </a:r>
            <a:r>
              <a:rPr lang="en-US" sz="3000" b="1" dirty="0"/>
              <a:t>February 13</a:t>
            </a:r>
            <a:r>
              <a:rPr lang="en-US" sz="3000" b="1" baseline="30000" dirty="0"/>
              <a:t>th</a:t>
            </a:r>
            <a:r>
              <a:rPr lang="en-US" sz="3000" dirty="0">
                <a:solidFill>
                  <a:srgbClr val="660066"/>
                </a:solidFill>
              </a:rPr>
              <a:t> at </a:t>
            </a:r>
            <a:r>
              <a:rPr lang="en-US" sz="3000" b="1" dirty="0"/>
              <a:t>2:00 PM</a:t>
            </a:r>
            <a:r>
              <a:rPr lang="en-US" sz="3000" dirty="0">
                <a:solidFill>
                  <a:srgbClr val="660066"/>
                </a:solidFill>
              </a:rPr>
              <a:t> </a:t>
            </a:r>
            <a:endParaRPr lang="en-US" sz="3000" b="1" dirty="0">
              <a:solidFill>
                <a:srgbClr val="660066"/>
              </a:solidFill>
            </a:endParaRPr>
          </a:p>
          <a:p>
            <a:r>
              <a:rPr lang="en-US" sz="3000" dirty="0" smtClean="0">
                <a:solidFill>
                  <a:srgbClr val="660066"/>
                </a:solidFill>
              </a:rPr>
              <a:t> Due </a:t>
            </a:r>
            <a:r>
              <a:rPr lang="en-US" sz="3000" dirty="0">
                <a:solidFill>
                  <a:srgbClr val="660066"/>
                </a:solidFill>
              </a:rPr>
              <a:t>Diligence Issues – Developers signed and submitted a letter of complaints about not having proper access to </a:t>
            </a:r>
            <a:r>
              <a:rPr lang="en-US" sz="3000" dirty="0" smtClean="0">
                <a:solidFill>
                  <a:srgbClr val="660066"/>
                </a:solidFill>
              </a:rPr>
              <a:t>Hill House to complete their bids.</a:t>
            </a:r>
            <a:endParaRPr lang="en-US" sz="3000" dirty="0">
              <a:solidFill>
                <a:srgbClr val="660066"/>
              </a:solidFill>
            </a:endParaRPr>
          </a:p>
          <a:p>
            <a:r>
              <a:rPr lang="en-US" sz="3000" dirty="0">
                <a:solidFill>
                  <a:srgbClr val="660066"/>
                </a:solidFill>
              </a:rPr>
              <a:t> As a result, the RFP Deadline was extended to </a:t>
            </a:r>
            <a:r>
              <a:rPr lang="en-US" sz="3000" b="1" dirty="0"/>
              <a:t>February 27</a:t>
            </a:r>
            <a:r>
              <a:rPr lang="en-US" sz="3000" b="1" baseline="30000" dirty="0"/>
              <a:t>th</a:t>
            </a:r>
            <a:r>
              <a:rPr lang="en-US" sz="3000" b="1" dirty="0"/>
              <a:t> </a:t>
            </a:r>
            <a:r>
              <a:rPr lang="en-US" sz="3000" dirty="0">
                <a:solidFill>
                  <a:srgbClr val="660066"/>
                </a:solidFill>
              </a:rPr>
              <a:t>at </a:t>
            </a:r>
            <a:r>
              <a:rPr lang="en-US" sz="3000" b="1" dirty="0"/>
              <a:t>2:00 PM</a:t>
            </a:r>
          </a:p>
          <a:p>
            <a:r>
              <a:rPr lang="en-US" sz="3000" dirty="0" smtClean="0">
                <a:solidFill>
                  <a:srgbClr val="660066"/>
                </a:solidFill>
              </a:rPr>
              <a:t> Hill House Association was closed from January 21</a:t>
            </a:r>
            <a:r>
              <a:rPr lang="en-US" sz="3000" baseline="30000" dirty="0" smtClean="0">
                <a:solidFill>
                  <a:srgbClr val="660066"/>
                </a:solidFill>
              </a:rPr>
              <a:t>st</a:t>
            </a:r>
            <a:r>
              <a:rPr lang="en-US" sz="3000" dirty="0">
                <a:solidFill>
                  <a:srgbClr val="660066"/>
                </a:solidFill>
              </a:rPr>
              <a:t> </a:t>
            </a:r>
            <a:r>
              <a:rPr lang="en-US" sz="3000" dirty="0" smtClean="0">
                <a:solidFill>
                  <a:srgbClr val="660066"/>
                </a:solidFill>
              </a:rPr>
              <a:t>until 2 weeks ago for reported water issues.  Details have not been made available.</a:t>
            </a:r>
          </a:p>
        </p:txBody>
      </p:sp>
    </p:spTree>
    <p:extLst>
      <p:ext uri="{BB962C8B-B14F-4D97-AF65-F5344CB8AC3E}">
        <p14:creationId xmlns:p14="http://schemas.microsoft.com/office/powerpoint/2010/main" val="24991333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457200"/>
            <a:ext cx="8503024" cy="4724400"/>
          </a:xfrm>
        </p:spPr>
        <p:txBody>
          <a:bodyPr/>
          <a:lstStyle/>
          <a:p>
            <a:r>
              <a:rPr lang="en-US" sz="2800" dirty="0" smtClean="0">
                <a:solidFill>
                  <a:srgbClr val="660066"/>
                </a:solidFill>
              </a:rPr>
              <a:t> Despite extension, URA ultimately only received 2 bids</a:t>
            </a:r>
          </a:p>
          <a:p>
            <a:pPr lvl="1"/>
            <a:r>
              <a:rPr lang="en-US" sz="2400" dirty="0">
                <a:solidFill>
                  <a:srgbClr val="660066"/>
                </a:solidFill>
              </a:rPr>
              <a:t> </a:t>
            </a:r>
            <a:r>
              <a:rPr lang="en-US" sz="2400" dirty="0" smtClean="0">
                <a:solidFill>
                  <a:srgbClr val="660066"/>
                </a:solidFill>
              </a:rPr>
              <a:t>1 for One Hope Square</a:t>
            </a:r>
          </a:p>
          <a:p>
            <a:pPr lvl="1"/>
            <a:r>
              <a:rPr lang="en-US" sz="2400" dirty="0">
                <a:solidFill>
                  <a:srgbClr val="660066"/>
                </a:solidFill>
              </a:rPr>
              <a:t> </a:t>
            </a:r>
            <a:r>
              <a:rPr lang="en-US" sz="2400" dirty="0" smtClean="0">
                <a:solidFill>
                  <a:srgbClr val="660066"/>
                </a:solidFill>
              </a:rPr>
              <a:t>1 for all 4 properties</a:t>
            </a:r>
          </a:p>
          <a:p>
            <a:r>
              <a:rPr lang="en-US" sz="2800" dirty="0" smtClean="0">
                <a:solidFill>
                  <a:srgbClr val="660066"/>
                </a:solidFill>
              </a:rPr>
              <a:t> Proposals presented to the Development Review Panel (DRP) on </a:t>
            </a:r>
            <a:r>
              <a:rPr lang="en-US" sz="2800" b="1" dirty="0" smtClean="0"/>
              <a:t>March 19</a:t>
            </a:r>
            <a:r>
              <a:rPr lang="en-US" sz="2800" b="1" baseline="30000" dirty="0" smtClean="0"/>
              <a:t>th</a:t>
            </a:r>
            <a:r>
              <a:rPr lang="en-US" sz="2800" b="1" dirty="0" smtClean="0"/>
              <a:t> </a:t>
            </a:r>
          </a:p>
          <a:p>
            <a:r>
              <a:rPr lang="en-US" sz="2800" dirty="0" smtClean="0">
                <a:solidFill>
                  <a:srgbClr val="660066"/>
                </a:solidFill>
              </a:rPr>
              <a:t> One proposal received an 80% or higher score at the DRP</a:t>
            </a:r>
          </a:p>
          <a:p>
            <a:r>
              <a:rPr lang="en-US" sz="2800" dirty="0" smtClean="0">
                <a:solidFill>
                  <a:srgbClr val="660066"/>
                </a:solidFill>
              </a:rPr>
              <a:t> Tonight, you will get a presentation of that proposal</a:t>
            </a:r>
          </a:p>
          <a:p>
            <a:r>
              <a:rPr lang="en-US" sz="2800" dirty="0" smtClean="0">
                <a:solidFill>
                  <a:srgbClr val="660066"/>
                </a:solidFill>
              </a:rPr>
              <a:t> The community’s choice is still in your hands, </a:t>
            </a:r>
            <a:r>
              <a:rPr lang="en-US" sz="2800" u="sng" dirty="0" smtClean="0">
                <a:solidFill>
                  <a:srgbClr val="660066"/>
                </a:solidFill>
              </a:rPr>
              <a:t>please</a:t>
            </a:r>
            <a:r>
              <a:rPr lang="en-US" sz="2800" dirty="0" smtClean="0">
                <a:solidFill>
                  <a:srgbClr val="660066"/>
                </a:solidFill>
              </a:rPr>
              <a:t> score accordingly!</a:t>
            </a:r>
          </a:p>
          <a:p>
            <a:endParaRPr lang="en-US" sz="2800" dirty="0" smtClean="0">
              <a:solidFill>
                <a:srgbClr val="660066"/>
              </a:solidFill>
            </a:endParaRPr>
          </a:p>
        </p:txBody>
      </p:sp>
    </p:spTree>
    <p:extLst>
      <p:ext uri="{BB962C8B-B14F-4D97-AF65-F5344CB8AC3E}">
        <p14:creationId xmlns:p14="http://schemas.microsoft.com/office/powerpoint/2010/main" val="167363782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7556500" cy="1116012"/>
          </a:xfrm>
        </p:spPr>
        <p:txBody>
          <a:bodyPr/>
          <a:lstStyle/>
          <a:p>
            <a:pPr algn="ctr"/>
            <a:r>
              <a:rPr lang="en-US" sz="5400" b="1" dirty="0" smtClean="0">
                <a:solidFill>
                  <a:srgbClr val="13A9DE"/>
                </a:solidFill>
              </a:rPr>
              <a:t>Q&amp;A</a:t>
            </a:r>
            <a:endParaRPr lang="en-US" sz="5400" b="1" dirty="0">
              <a:solidFill>
                <a:srgbClr val="13A9DE"/>
              </a:solidFill>
            </a:endParaRPr>
          </a:p>
        </p:txBody>
      </p:sp>
    </p:spTree>
    <p:extLst>
      <p:ext uri="{BB962C8B-B14F-4D97-AF65-F5344CB8AC3E}">
        <p14:creationId xmlns:p14="http://schemas.microsoft.com/office/powerpoint/2010/main" val="284475817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762000"/>
            <a:ext cx="8382000" cy="677862"/>
          </a:xfrm>
        </p:spPr>
        <p:txBody>
          <a:bodyPr/>
          <a:lstStyle/>
          <a:p>
            <a:pPr eaLnBrk="1" hangingPunct="1"/>
            <a:r>
              <a:rPr lang="en-US" altLang="en-US" sz="6000" b="1" dirty="0" smtClean="0">
                <a:solidFill>
                  <a:srgbClr val="00B0F0"/>
                </a:solidFill>
              </a:rPr>
              <a:t>Agenda</a:t>
            </a:r>
          </a:p>
        </p:txBody>
      </p:sp>
      <p:sp>
        <p:nvSpPr>
          <p:cNvPr id="3" name="Content Placeholder 2"/>
          <p:cNvSpPr>
            <a:spLocks noGrp="1"/>
          </p:cNvSpPr>
          <p:nvPr>
            <p:ph type="body" sz="quarter" idx="10"/>
          </p:nvPr>
        </p:nvSpPr>
        <p:spPr>
          <a:xfrm>
            <a:off x="457200" y="2057400"/>
            <a:ext cx="8534400" cy="3963462"/>
          </a:xfrm>
          <a:extLst/>
        </p:spPr>
        <p:txBody>
          <a:bodyPr rtlCol="0">
            <a:noAutofit/>
          </a:bodyPr>
          <a:lstStyle/>
          <a:p>
            <a:pPr eaLnBrk="1" fontAlgn="auto" hangingPunct="1">
              <a:spcAft>
                <a:spcPts val="0"/>
              </a:spcAft>
              <a:defRPr/>
            </a:pPr>
            <a:r>
              <a:rPr lang="en-US" sz="3200" dirty="0">
                <a:solidFill>
                  <a:srgbClr val="660066"/>
                </a:solidFill>
              </a:rPr>
              <a:t> </a:t>
            </a:r>
            <a:r>
              <a:rPr lang="en-US" sz="3200" dirty="0" smtClean="0">
                <a:solidFill>
                  <a:srgbClr val="660066"/>
                </a:solidFill>
              </a:rPr>
              <a:t>Welcome</a:t>
            </a:r>
          </a:p>
          <a:p>
            <a:pPr eaLnBrk="1" fontAlgn="auto" hangingPunct="1">
              <a:spcAft>
                <a:spcPts val="0"/>
              </a:spcAft>
              <a:defRPr/>
            </a:pPr>
            <a:r>
              <a:rPr lang="en-US" sz="3200" dirty="0" smtClean="0">
                <a:solidFill>
                  <a:srgbClr val="660066"/>
                </a:solidFill>
              </a:rPr>
              <a:t> Regional and Hill District Context</a:t>
            </a:r>
          </a:p>
          <a:p>
            <a:pPr eaLnBrk="1" fontAlgn="auto" hangingPunct="1">
              <a:spcAft>
                <a:spcPts val="0"/>
              </a:spcAft>
              <a:defRPr/>
            </a:pPr>
            <a:r>
              <a:rPr lang="en-US" sz="3200" dirty="0">
                <a:solidFill>
                  <a:srgbClr val="660066"/>
                </a:solidFill>
              </a:rPr>
              <a:t> </a:t>
            </a:r>
            <a:r>
              <a:rPr lang="en-US" sz="3200" dirty="0" smtClean="0">
                <a:solidFill>
                  <a:srgbClr val="660066"/>
                </a:solidFill>
              </a:rPr>
              <a:t>Hill House / Grocery Store Updates</a:t>
            </a:r>
          </a:p>
          <a:p>
            <a:pPr eaLnBrk="1" fontAlgn="auto" hangingPunct="1">
              <a:spcAft>
                <a:spcPts val="0"/>
              </a:spcAft>
              <a:defRPr/>
            </a:pPr>
            <a:r>
              <a:rPr lang="en-US" sz="3200" dirty="0">
                <a:solidFill>
                  <a:srgbClr val="660066"/>
                </a:solidFill>
              </a:rPr>
              <a:t> </a:t>
            </a:r>
            <a:r>
              <a:rPr lang="en-US" sz="3200" dirty="0" smtClean="0">
                <a:solidFill>
                  <a:srgbClr val="660066"/>
                </a:solidFill>
              </a:rPr>
              <a:t>Hill House RFP Process</a:t>
            </a:r>
          </a:p>
          <a:p>
            <a:pPr eaLnBrk="1" fontAlgn="auto" hangingPunct="1">
              <a:spcAft>
                <a:spcPts val="0"/>
              </a:spcAft>
              <a:defRPr/>
            </a:pPr>
            <a:r>
              <a:rPr lang="en-US" sz="3200" dirty="0">
                <a:solidFill>
                  <a:srgbClr val="660066"/>
                </a:solidFill>
              </a:rPr>
              <a:t> </a:t>
            </a:r>
            <a:r>
              <a:rPr lang="en-US" sz="3200" dirty="0" smtClean="0">
                <a:solidFill>
                  <a:srgbClr val="660066"/>
                </a:solidFill>
              </a:rPr>
              <a:t>Presentation</a:t>
            </a:r>
          </a:p>
          <a:p>
            <a:pPr eaLnBrk="1" fontAlgn="auto" hangingPunct="1">
              <a:spcAft>
                <a:spcPts val="0"/>
              </a:spcAft>
              <a:defRPr/>
            </a:pPr>
            <a:r>
              <a:rPr lang="en-US" sz="3200" dirty="0" smtClean="0">
                <a:solidFill>
                  <a:srgbClr val="660066"/>
                </a:solidFill>
              </a:rPr>
              <a:t> Scoring!</a:t>
            </a:r>
          </a:p>
        </p:txBody>
      </p:sp>
      <p:sp>
        <p:nvSpPr>
          <p:cNvPr id="32771" name="Slide Number Placeholder 3"/>
          <p:cNvSpPr>
            <a:spLocks noGrp="1"/>
          </p:cNvSpPr>
          <p:nvPr>
            <p:ph type="sldNum" sz="quarter" idx="4294967295"/>
          </p:nvPr>
        </p:nvSpPr>
        <p:spPr bwMode="auto">
          <a:xfrm>
            <a:off x="8589963" y="242888"/>
            <a:ext cx="55403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C988269-1423-4FE1-828E-BA1FF6C30F7E}" type="slidenum">
              <a:rPr lang="en-US" altLang="en-US">
                <a:solidFill>
                  <a:schemeClr val="bg1"/>
                </a:solidFill>
                <a:latin typeface="Rockwell" panose="02060603020205020403" pitchFamily="18" charset="0"/>
              </a:rPr>
              <a:pPr eaLnBrk="1" hangingPunct="1"/>
              <a:t>3</a:t>
            </a:fld>
            <a:endParaRPr lang="en-US" altLang="en-US">
              <a:solidFill>
                <a:schemeClr val="bg1"/>
              </a:solidFill>
              <a:latin typeface="Rockwell" panose="02060603020205020403" pitchFamily="18"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381000" y="1981200"/>
            <a:ext cx="8382000" cy="1143000"/>
          </a:xfrm>
        </p:spPr>
        <p:txBody>
          <a:bodyPr/>
          <a:lstStyle/>
          <a:p>
            <a:pPr algn="ctr" eaLnBrk="1" hangingPunct="1"/>
            <a:r>
              <a:rPr lang="en-US" altLang="en-US" sz="6000" b="1" dirty="0" smtClean="0">
                <a:solidFill>
                  <a:srgbClr val="00B0F0"/>
                </a:solidFill>
              </a:rPr>
              <a:t>Regional and </a:t>
            </a:r>
            <a:r>
              <a:rPr lang="en-US" altLang="en-US" sz="6000" b="1" dirty="0" smtClean="0">
                <a:solidFill>
                  <a:srgbClr val="00B0F0"/>
                </a:solidFill>
              </a:rPr>
              <a:t/>
            </a:r>
            <a:br>
              <a:rPr lang="en-US" altLang="en-US" sz="6000" b="1" dirty="0" smtClean="0">
                <a:solidFill>
                  <a:srgbClr val="00B0F0"/>
                </a:solidFill>
              </a:rPr>
            </a:br>
            <a:r>
              <a:rPr lang="en-US" altLang="en-US" sz="6000" b="1" dirty="0" smtClean="0">
                <a:solidFill>
                  <a:srgbClr val="00B0F0"/>
                </a:solidFill>
              </a:rPr>
              <a:t>Hill </a:t>
            </a:r>
            <a:r>
              <a:rPr lang="en-US" altLang="en-US" sz="6000" b="1" dirty="0" smtClean="0">
                <a:solidFill>
                  <a:srgbClr val="00B0F0"/>
                </a:solidFill>
              </a:rPr>
              <a:t>District Context</a:t>
            </a:r>
            <a:endParaRPr lang="en-US" altLang="en-US" sz="6000" b="1" dirty="0">
              <a:solidFill>
                <a:srgbClr val="00B0F0"/>
              </a:solidFill>
            </a:endParaRPr>
          </a:p>
        </p:txBody>
      </p:sp>
    </p:spTree>
    <p:extLst>
      <p:ext uri="{BB962C8B-B14F-4D97-AF65-F5344CB8AC3E}">
        <p14:creationId xmlns:p14="http://schemas.microsoft.com/office/powerpoint/2010/main" val="9189532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2362200" cy="314675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3732"/>
          <a:stretch/>
        </p:blipFill>
        <p:spPr>
          <a:xfrm>
            <a:off x="1031315" y="1905000"/>
            <a:ext cx="8112685" cy="4876800"/>
          </a:xfrm>
          <a:prstGeom prst="rect">
            <a:avLst/>
          </a:prstGeom>
        </p:spPr>
      </p:pic>
      <p:sp>
        <p:nvSpPr>
          <p:cNvPr id="6" name="Title 3"/>
          <p:cNvSpPr>
            <a:spLocks noGrp="1"/>
          </p:cNvSpPr>
          <p:nvPr>
            <p:ph type="title"/>
          </p:nvPr>
        </p:nvSpPr>
        <p:spPr>
          <a:xfrm>
            <a:off x="2362200" y="304800"/>
            <a:ext cx="6781800" cy="1143000"/>
          </a:xfrm>
        </p:spPr>
        <p:txBody>
          <a:bodyPr/>
          <a:lstStyle/>
          <a:p>
            <a:pPr algn="ctr" eaLnBrk="1" hangingPunct="1"/>
            <a:r>
              <a:rPr lang="en-US" altLang="en-US" sz="4800" b="1" dirty="0" smtClean="0">
                <a:solidFill>
                  <a:srgbClr val="00B0F0"/>
                </a:solidFill>
              </a:rPr>
              <a:t>Greater Pittsburgh Region</a:t>
            </a:r>
            <a:endParaRPr lang="en-US" altLang="en-US" sz="4800" b="1" dirty="0">
              <a:solidFill>
                <a:srgbClr val="00B0F0"/>
              </a:solidFill>
            </a:endParaRPr>
          </a:p>
        </p:txBody>
      </p:sp>
    </p:spTree>
    <p:extLst>
      <p:ext uri="{BB962C8B-B14F-4D97-AF65-F5344CB8AC3E}">
        <p14:creationId xmlns:p14="http://schemas.microsoft.com/office/powerpoint/2010/main" val="24514786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2362200" cy="314675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5303"/>
          <a:stretch/>
        </p:blipFill>
        <p:spPr>
          <a:xfrm>
            <a:off x="1219200" y="1905000"/>
            <a:ext cx="7901609" cy="4861115"/>
          </a:xfrm>
          <a:prstGeom prst="rect">
            <a:avLst/>
          </a:prstGeom>
        </p:spPr>
      </p:pic>
      <p:sp>
        <p:nvSpPr>
          <p:cNvPr id="6" name="Title 3"/>
          <p:cNvSpPr>
            <a:spLocks noGrp="1"/>
          </p:cNvSpPr>
          <p:nvPr>
            <p:ph type="title"/>
          </p:nvPr>
        </p:nvSpPr>
        <p:spPr>
          <a:xfrm>
            <a:off x="2362200" y="455543"/>
            <a:ext cx="6781800" cy="1143000"/>
          </a:xfrm>
        </p:spPr>
        <p:txBody>
          <a:bodyPr/>
          <a:lstStyle/>
          <a:p>
            <a:pPr algn="ctr" eaLnBrk="1" hangingPunct="1"/>
            <a:r>
              <a:rPr lang="en-US" altLang="en-US" sz="4800" b="1" dirty="0" smtClean="0">
                <a:solidFill>
                  <a:srgbClr val="00B0F0"/>
                </a:solidFill>
              </a:rPr>
              <a:t>Hill District</a:t>
            </a:r>
            <a:endParaRPr lang="en-US" altLang="en-US" sz="4800" b="1" dirty="0">
              <a:solidFill>
                <a:srgbClr val="00B0F0"/>
              </a:solidFill>
            </a:endParaRPr>
          </a:p>
        </p:txBody>
      </p:sp>
    </p:spTree>
    <p:extLst>
      <p:ext uri="{BB962C8B-B14F-4D97-AF65-F5344CB8AC3E}">
        <p14:creationId xmlns:p14="http://schemas.microsoft.com/office/powerpoint/2010/main" val="30117300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0"/>
          </p:nvPr>
        </p:nvSpPr>
        <p:spPr>
          <a:xfrm>
            <a:off x="381000" y="762000"/>
            <a:ext cx="8534400" cy="3963462"/>
          </a:xfrm>
          <a:extLst/>
        </p:spPr>
        <p:txBody>
          <a:bodyPr rtlCol="0">
            <a:noAutofit/>
          </a:bodyPr>
          <a:lstStyle/>
          <a:p>
            <a:pPr eaLnBrk="1" fontAlgn="auto" hangingPunct="1">
              <a:spcAft>
                <a:spcPts val="0"/>
              </a:spcAft>
              <a:defRPr/>
            </a:pPr>
            <a:r>
              <a:rPr lang="en-US" sz="4000" dirty="0" smtClean="0">
                <a:solidFill>
                  <a:srgbClr val="660066"/>
                </a:solidFill>
              </a:rPr>
              <a:t>How do we preserve culture if we cannot prevent people or our institutions from being displaced?</a:t>
            </a:r>
            <a:br>
              <a:rPr lang="en-US" sz="4000" dirty="0" smtClean="0">
                <a:solidFill>
                  <a:srgbClr val="660066"/>
                </a:solidFill>
              </a:rPr>
            </a:br>
            <a:endParaRPr lang="en-US" sz="4000" dirty="0" smtClean="0">
              <a:solidFill>
                <a:srgbClr val="660066"/>
              </a:solidFill>
            </a:endParaRPr>
          </a:p>
          <a:p>
            <a:pPr eaLnBrk="1" fontAlgn="auto" hangingPunct="1">
              <a:spcAft>
                <a:spcPts val="0"/>
              </a:spcAft>
              <a:defRPr/>
            </a:pPr>
            <a:r>
              <a:rPr lang="en-US" sz="4000" dirty="0" smtClean="0">
                <a:solidFill>
                  <a:srgbClr val="660066"/>
                </a:solidFill>
              </a:rPr>
              <a:t>We must protect th</a:t>
            </a:r>
            <a:r>
              <a:rPr lang="en-US" sz="4000" dirty="0" smtClean="0">
                <a:solidFill>
                  <a:srgbClr val="660066"/>
                </a:solidFill>
              </a:rPr>
              <a:t>e “carriers of culture” </a:t>
            </a:r>
            <a:r>
              <a:rPr lang="en-US" sz="4000" u="sng" dirty="0" smtClean="0">
                <a:solidFill>
                  <a:srgbClr val="660066"/>
                </a:solidFill>
              </a:rPr>
              <a:t>if</a:t>
            </a:r>
            <a:r>
              <a:rPr lang="en-US" sz="4000" dirty="0" smtClean="0">
                <a:solidFill>
                  <a:srgbClr val="660066"/>
                </a:solidFill>
              </a:rPr>
              <a:t> we desire to preserve the culture.</a:t>
            </a:r>
            <a:r>
              <a:rPr lang="en-US" sz="4000" dirty="0">
                <a:solidFill>
                  <a:srgbClr val="660066"/>
                </a:solidFill>
              </a:rPr>
              <a:t/>
            </a:r>
            <a:br>
              <a:rPr lang="en-US" sz="4000" dirty="0">
                <a:solidFill>
                  <a:srgbClr val="660066"/>
                </a:solidFill>
              </a:rPr>
            </a:br>
            <a:endParaRPr lang="en-US" sz="4000" dirty="0" smtClean="0">
              <a:solidFill>
                <a:srgbClr val="660066"/>
              </a:solidFill>
            </a:endParaRPr>
          </a:p>
          <a:p>
            <a:pPr eaLnBrk="1" fontAlgn="auto" hangingPunct="1">
              <a:spcAft>
                <a:spcPts val="0"/>
              </a:spcAft>
              <a:defRPr/>
            </a:pPr>
            <a:r>
              <a:rPr lang="en-US" sz="4000" dirty="0" smtClean="0">
                <a:solidFill>
                  <a:srgbClr val="660066"/>
                </a:solidFill>
              </a:rPr>
              <a:t>This is a local and national issue!</a:t>
            </a:r>
          </a:p>
        </p:txBody>
      </p:sp>
    </p:spTree>
    <p:extLst>
      <p:ext uri="{BB962C8B-B14F-4D97-AF65-F5344CB8AC3E}">
        <p14:creationId xmlns:p14="http://schemas.microsoft.com/office/powerpoint/2010/main" val="1632408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76200"/>
            <a:ext cx="9916140" cy="5715000"/>
          </a:xfrm>
          <a:prstGeom prst="rect">
            <a:avLst/>
          </a:prstGeom>
        </p:spPr>
      </p:pic>
    </p:spTree>
    <p:extLst>
      <p:ext uri="{BB962C8B-B14F-4D97-AF65-F5344CB8AC3E}">
        <p14:creationId xmlns:p14="http://schemas.microsoft.com/office/powerpoint/2010/main" val="2996564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0"/>
          </p:nvPr>
        </p:nvSpPr>
        <p:spPr>
          <a:xfrm>
            <a:off x="304800" y="2514600"/>
            <a:ext cx="8534400" cy="1676400"/>
          </a:xfrm>
          <a:extLst/>
        </p:spPr>
        <p:txBody>
          <a:bodyPr rtlCol="0">
            <a:noAutofit/>
          </a:bodyPr>
          <a:lstStyle/>
          <a:p>
            <a:pPr marL="0" indent="0" algn="ctr" eaLnBrk="1" fontAlgn="auto" hangingPunct="1">
              <a:spcAft>
                <a:spcPts val="0"/>
              </a:spcAft>
              <a:buNone/>
              <a:defRPr/>
            </a:pPr>
            <a:r>
              <a:rPr lang="en-US" sz="7200" dirty="0" smtClean="0">
                <a:solidFill>
                  <a:srgbClr val="660066"/>
                </a:solidFill>
              </a:rPr>
              <a:t>How will we do it?</a:t>
            </a:r>
            <a:endParaRPr lang="en-US" sz="7200" dirty="0" smtClean="0">
              <a:solidFill>
                <a:srgbClr val="660066"/>
              </a:solidFill>
            </a:endParaRPr>
          </a:p>
        </p:txBody>
      </p:sp>
    </p:spTree>
    <p:extLst>
      <p:ext uri="{BB962C8B-B14F-4D97-AF65-F5344CB8AC3E}">
        <p14:creationId xmlns:p14="http://schemas.microsoft.com/office/powerpoint/2010/main" val="644075666"/>
      </p:ext>
    </p:extLst>
  </p:cSld>
  <p:clrMapOvr>
    <a:masterClrMapping/>
  </p:clrMapOvr>
  <p:transition>
    <p:fade/>
  </p:transition>
</p:sld>
</file>

<file path=ppt/theme/theme1.xml><?xml version="1.0" encoding="utf-8"?>
<a:theme xmlns:a="http://schemas.openxmlformats.org/drawingml/2006/main" name="1_White Template with magenta-blue Sego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Advantag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9C993E-98BE-4E44-9417-254595550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Template with magenta-blue Segoe</Template>
  <TotalTime>48288</TotalTime>
  <Words>1576</Words>
  <Application>Microsoft Office PowerPoint</Application>
  <PresentationFormat>On-screen Show (4:3)</PresentationFormat>
  <Paragraphs>110</Paragraphs>
  <Slides>23</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Courier New</vt:lpstr>
      <vt:lpstr>Rockwell</vt:lpstr>
      <vt:lpstr>Wingdings</vt:lpstr>
      <vt:lpstr>1_White Template with magenta-blue Segoe</vt:lpstr>
      <vt:lpstr>White with Courier font for code slides</vt:lpstr>
      <vt:lpstr>Advantage</vt:lpstr>
      <vt:lpstr>PowerPoint Presentation</vt:lpstr>
      <vt:lpstr>Welcome</vt:lpstr>
      <vt:lpstr>Agenda</vt:lpstr>
      <vt:lpstr>Regional and  Hill District Context</vt:lpstr>
      <vt:lpstr>Greater Pittsburgh Region</vt:lpstr>
      <vt:lpstr>Hill District</vt:lpstr>
      <vt:lpstr>PowerPoint Presentation</vt:lpstr>
      <vt:lpstr>PowerPoint Presentation</vt:lpstr>
      <vt:lpstr>PowerPoint Presentation</vt:lpstr>
      <vt:lpstr>FOLLOW THE MASTER PLAN</vt:lpstr>
      <vt:lpstr>People, Places, Institutions…</vt:lpstr>
      <vt:lpstr>Development Principles and Non-Displacement Strategies </vt:lpstr>
      <vt:lpstr>Development Principles</vt:lpstr>
      <vt:lpstr>Development Principles</vt:lpstr>
      <vt:lpstr>Non-Displacement Strategies</vt:lpstr>
      <vt:lpstr>Non-Displacement Strategies</vt:lpstr>
      <vt:lpstr>Grocery Store Updates</vt:lpstr>
      <vt:lpstr>Grocery Store / Dollar Bank</vt:lpstr>
      <vt:lpstr>Hill House RFP Process  How did we get here?</vt:lpstr>
      <vt:lpstr>PowerPoint Presentation</vt:lpstr>
      <vt:lpstr>PowerPoint Presentation</vt:lpstr>
      <vt:lpstr>PowerPoint Presentation</vt:lpstr>
      <vt:lpstr>Q&amp;A</vt:lpstr>
    </vt:vector>
  </TitlesOfParts>
  <Company>CPG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Hill CDC</dc:creator>
  <cp:lastModifiedBy>Marimba Milliones</cp:lastModifiedBy>
  <cp:revision>310</cp:revision>
  <cp:lastPrinted>2019-03-26T20:44:58Z</cp:lastPrinted>
  <dcterms:created xsi:type="dcterms:W3CDTF">2015-02-09T04:55:28Z</dcterms:created>
  <dcterms:modified xsi:type="dcterms:W3CDTF">2019-03-26T21:24:58Z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TC102867879990</vt:lpwstr>
  </property>
</Properties>
</file>